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42F9CD-D8A6-67EB-510F-FDD0A72C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6C6AFCE-E0FF-B505-DA03-64720227A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74BB19-9B62-8721-006F-807FC0FC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7A0DC-D8FD-4C4E-375B-ADF0F13B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40DF2E-A51B-84C5-89FC-9A0C7974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18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733033-2238-98B9-A637-F6E90740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2D6DC2-6A45-0EEE-567B-415378C80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E3AC25-D336-C080-75A3-62A86F0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7B88E7-2761-33B3-7038-822DA0EA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7E44B9-2662-9AF6-E09C-9459607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584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4306E74-96C6-9CBC-BD66-85AA54E94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BF86F25-DEF6-3782-AE7E-9449F2EC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75E5E7-38CE-3FBA-791C-D812DB2D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24BB24-6243-A4F4-3EA0-2FA65AA3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E0651C-F537-4CAC-D6C8-1F2F6083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1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AF2B12-4D1E-F466-B16D-0C04196E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2EDC7C-B7AE-A08F-F6EE-7D4DD82A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EA9609-AA78-19BA-C23F-4EFAA06B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7E72B4-C369-7CCB-5269-42C16EF0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D01E99-BB33-EF78-350A-E2C007F9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291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7D162D-7223-737E-6641-DEBC0C9F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5053FEC-F4CE-2FCD-A057-99E71D98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58AF52-25F2-4B5C-1BD4-C222B8E6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197319-A7D4-9B4B-AB39-5FB8E425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AD953D-AC35-B150-31E5-67E05B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28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02AA97-73A0-6399-9AD7-44DECF52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08A8C5-D25C-50C5-0735-368D9AD2E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B1331A5-E41E-0DCC-03E9-9F81BC10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D0D235E-D75B-C0FE-E433-8945ECEF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7CAD0EF-7C7E-DA83-7538-79DE1C12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3ECBB8B-649A-E74E-ADDF-2CCD4DD0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51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F327B-A9DB-0F1A-7163-14A8DA0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6D2645-292D-8BE1-96EC-33D023F4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B08DB3-05C5-49AB-D33D-8995D5C0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58C2EB-7C75-5DBA-B75A-5336B25A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BE07276-4753-95CC-62E6-5B52E8F63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3D5D9FD-B18B-F01C-37FC-E496DB6E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2DC16ED-C233-7C3F-84B5-A791403F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E2ED195-47C6-891D-3422-9B7D1BCF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401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9CDF5-ED9F-427B-80AD-144E012D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DD64405-035A-63AF-074A-EEFFD526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3D15A2C-40F5-86C5-0C7E-876DCC0F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F164B48-7B8B-57F4-26C3-E92AFF1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169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074E53E-DB74-3DAE-ED78-DD3E897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5AE0AD2-BB95-364C-1437-8F0A8C75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2BDF2C-83B7-996D-7B3F-3E57827E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541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FBB7A4-6CD2-8BD4-6F90-4B43C1DA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1590ED-F01F-6A16-479F-CFEC3ADB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94D8362-0ED8-C88D-D7AE-F63C976A3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2479A5-F0B2-74E7-8E6D-C738BB28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B6189DF-9BCA-B730-6AEF-578019CD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84B0B48-35CC-7723-DF39-460E0A9D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76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3AC90-0998-53F6-8E00-C926CCD7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A942555-E132-3C20-827B-62D5EBF4D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7A5522-78FA-9C70-EBF7-4323342B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C45E99-FD6C-EAB6-9B2D-D67AFFC7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D3D63FA-C1DE-83C8-FFC2-E61DEA39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89D1D7-5272-359A-D541-61A58428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818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66C64F-03FF-2418-F31D-05DDCA03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009E27-4F9C-CEA6-2B1A-28ABD162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7EE2B8-0907-8053-B3EE-3CC5E1553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A1C3-5016-4C66-85A0-C4E25F8FC7FB}" type="datetimeFigureOut">
              <a:rPr lang="cs-CZ" smtClean="0"/>
              <a:t>26.03.2023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3BA072-84AC-A24E-2FE9-35DCF988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979F84-0612-FEBA-AE46-2CF0C7809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1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6C1C6-9B71-E66D-7A81-F3187E7D1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Virtualizace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0AB8FE-B7CF-BB53-1479-DC980D16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/>
          <a:lstStyle/>
          <a:p>
            <a:r>
              <a:rPr lang="cs-CZ"/>
              <a:t>Návrhy řešení</a:t>
            </a:r>
          </a:p>
          <a:p>
            <a:endParaRPr lang="cs-CZ"/>
          </a:p>
          <a:p>
            <a:r>
              <a:rPr lang="cs-CZ"/>
              <a:t>čet. Jakub Penkala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212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1) Virtualizace typu 1 – </a:t>
            </a:r>
            <a:r>
              <a:rPr lang="cs-CZ" dirty="0" err="1"/>
              <a:t>ESXi</a:t>
            </a:r>
            <a:r>
              <a:rPr lang="cs-CZ" dirty="0"/>
              <a:t> (on premise)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serveru běží </a:t>
            </a:r>
            <a:r>
              <a:rPr lang="cs-CZ" dirty="0" err="1"/>
              <a:t>ESXi</a:t>
            </a:r>
            <a:r>
              <a:rPr lang="cs-CZ" dirty="0"/>
              <a:t> – instalace hostovaných VM(</a:t>
            </a:r>
            <a:r>
              <a:rPr lang="cs-CZ" dirty="0" err="1"/>
              <a:t>Ubuntu</a:t>
            </a:r>
            <a:r>
              <a:rPr lang="cs-CZ" dirty="0"/>
              <a:t> Server 20.04)</a:t>
            </a:r>
          </a:p>
          <a:p>
            <a:r>
              <a:rPr lang="cs-CZ" dirty="0"/>
              <a:t>Spouštění instancí probíhá pomocí </a:t>
            </a:r>
            <a:r>
              <a:rPr lang="cs-CZ" dirty="0" err="1"/>
              <a:t>PowerCLI</a:t>
            </a:r>
            <a:r>
              <a:rPr lang="cs-CZ" dirty="0"/>
              <a:t> skriptu v daný čas</a:t>
            </a:r>
          </a:p>
          <a:p>
            <a:r>
              <a:rPr lang="cs-CZ" dirty="0"/>
              <a:t>Na serveru &gt; instalace požadovaných služeb pomocí </a:t>
            </a:r>
            <a:r>
              <a:rPr lang="cs-CZ" dirty="0" err="1"/>
              <a:t>Bash</a:t>
            </a:r>
            <a:r>
              <a:rPr lang="cs-CZ" dirty="0"/>
              <a:t> scriptu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42D92-4EF4-2A9E-6ACD-3FA04E50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420" y="3875208"/>
            <a:ext cx="5905500" cy="28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1) Virtualizace typu 1 – </a:t>
            </a:r>
            <a:r>
              <a:rPr lang="cs-CZ" dirty="0" err="1"/>
              <a:t>ESXi</a:t>
            </a:r>
            <a:r>
              <a:rPr lang="cs-CZ" dirty="0"/>
              <a:t> (on premise)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Výhody:</a:t>
            </a:r>
          </a:p>
          <a:p>
            <a:pPr lvl="1">
              <a:buFontTx/>
              <a:buChar char="-"/>
            </a:pPr>
            <a:r>
              <a:rPr lang="cs-CZ" dirty="0"/>
              <a:t>Lepší využití prostředku a vyšší výkon</a:t>
            </a:r>
          </a:p>
          <a:p>
            <a:pPr lvl="1">
              <a:buFontTx/>
              <a:buChar char="-"/>
            </a:pPr>
            <a:r>
              <a:rPr lang="cs-CZ" dirty="0"/>
              <a:t>Bezpečnost – nepoužíváme </a:t>
            </a:r>
            <a:r>
              <a:rPr lang="cs-CZ" dirty="0" err="1"/>
              <a:t>hostovský</a:t>
            </a:r>
            <a:r>
              <a:rPr lang="cs-CZ" dirty="0"/>
              <a:t> operační systém</a:t>
            </a:r>
          </a:p>
          <a:p>
            <a:endParaRPr lang="cs-CZ" dirty="0"/>
          </a:p>
          <a:p>
            <a:r>
              <a:rPr lang="cs-CZ" dirty="0"/>
              <a:t>Nevýhody:</a:t>
            </a:r>
          </a:p>
          <a:p>
            <a:pPr lvl="1">
              <a:buFontTx/>
              <a:buChar char="-"/>
            </a:pPr>
            <a:r>
              <a:rPr lang="cs-CZ" dirty="0"/>
              <a:t>Vyžaduje využití dedikovaného serveru</a:t>
            </a:r>
          </a:p>
          <a:p>
            <a:pPr lvl="1">
              <a:buFontTx/>
              <a:buChar char="-"/>
            </a:pPr>
            <a:r>
              <a:rPr lang="cs-CZ" dirty="0"/>
              <a:t>Dražší řešení 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53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2) Virtualizace typu 2 – </a:t>
            </a:r>
            <a:r>
              <a:rPr lang="cs-CZ" dirty="0" err="1"/>
              <a:t>VBox</a:t>
            </a:r>
            <a:r>
              <a:rPr lang="cs-CZ" dirty="0"/>
              <a:t> (on premise)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host VM poběží – VM instance </a:t>
            </a:r>
            <a:r>
              <a:rPr lang="cs-CZ" dirty="0" err="1"/>
              <a:t>Ubuntu</a:t>
            </a:r>
            <a:r>
              <a:rPr lang="cs-CZ" dirty="0"/>
              <a:t> Server 20.04 </a:t>
            </a:r>
          </a:p>
          <a:p>
            <a:r>
              <a:rPr lang="cs-CZ" dirty="0"/>
              <a:t>spuštění VM z příkazové řádky pomoci </a:t>
            </a:r>
            <a:r>
              <a:rPr lang="cs-CZ" dirty="0" err="1"/>
              <a:t>VBoxManager</a:t>
            </a:r>
            <a:r>
              <a:rPr lang="cs-CZ" dirty="0"/>
              <a:t> skriptu</a:t>
            </a:r>
          </a:p>
          <a:p>
            <a:r>
              <a:rPr lang="cs-CZ" dirty="0"/>
              <a:t>Na serveru &gt; instalace požadovaných služeb pomocí </a:t>
            </a:r>
            <a:r>
              <a:rPr lang="cs-CZ" dirty="0" err="1"/>
              <a:t>Bash</a:t>
            </a:r>
            <a:r>
              <a:rPr lang="cs-CZ" dirty="0"/>
              <a:t> scriptu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B2AC43E-8899-67B4-6F49-65428DB4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2" y="3959225"/>
            <a:ext cx="2695575" cy="253365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65E3EDB-CAC1-E433-953E-6CF20FED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19" y="3959225"/>
            <a:ext cx="2695575" cy="25336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22D01BA-9D33-7901-163A-6AA4E84E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611" y="3959225"/>
            <a:ext cx="26955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8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2) Virtualizace typu 2 – </a:t>
            </a:r>
            <a:r>
              <a:rPr lang="cs-CZ" dirty="0" err="1"/>
              <a:t>VBox</a:t>
            </a:r>
            <a:r>
              <a:rPr lang="cs-CZ" dirty="0"/>
              <a:t> (on premise)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Výhody:</a:t>
            </a:r>
          </a:p>
          <a:p>
            <a:pPr lvl="1">
              <a:buFontTx/>
              <a:buChar char="-"/>
            </a:pPr>
            <a:r>
              <a:rPr lang="cs-CZ" sz="2800" dirty="0"/>
              <a:t>Jednodušší na realizaci – nasazení VM na sdílený disk </a:t>
            </a:r>
          </a:p>
          <a:p>
            <a:pPr lvl="1">
              <a:buFontTx/>
              <a:buChar char="-"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Nevýhody:</a:t>
            </a:r>
          </a:p>
          <a:p>
            <a:pPr marL="457200" lvl="1" indent="0">
              <a:buNone/>
            </a:pPr>
            <a:r>
              <a:rPr lang="cs-CZ" sz="2800" dirty="0"/>
              <a:t> - horší možností výkonu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099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3) </a:t>
            </a:r>
            <a:r>
              <a:rPr lang="cs-CZ" dirty="0" err="1"/>
              <a:t>Cloudvé</a:t>
            </a:r>
            <a:r>
              <a:rPr lang="cs-CZ" dirty="0"/>
              <a:t> služby AWS (EC2)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r>
              <a:rPr lang="cs-CZ" dirty="0"/>
              <a:t>Výhody:</a:t>
            </a:r>
          </a:p>
          <a:p>
            <a:pPr lvl="1">
              <a:buFontTx/>
              <a:buChar char="-"/>
            </a:pPr>
            <a:r>
              <a:rPr lang="cs-CZ" dirty="0"/>
              <a:t>Škálovatelnost dle potřeby</a:t>
            </a:r>
          </a:p>
          <a:p>
            <a:pPr lvl="1">
              <a:buFontTx/>
              <a:buChar char="-"/>
            </a:pPr>
            <a:r>
              <a:rPr lang="cs-CZ" dirty="0"/>
              <a:t>Dostupnost 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Nevýhody: </a:t>
            </a:r>
          </a:p>
          <a:p>
            <a:pPr lvl="1">
              <a:buFontTx/>
              <a:buChar char="-"/>
            </a:pPr>
            <a:r>
              <a:rPr lang="cs-CZ" dirty="0" err="1"/>
              <a:t>Compliance</a:t>
            </a:r>
            <a:r>
              <a:rPr lang="cs-CZ" dirty="0"/>
              <a:t> s bezpečnostní politikou v AČR/NATO?</a:t>
            </a:r>
          </a:p>
          <a:p>
            <a:pPr lvl="1">
              <a:buFontTx/>
              <a:buChar char="-"/>
            </a:pPr>
            <a:r>
              <a:rPr lang="cs-CZ" dirty="0"/>
              <a:t>Kontrola</a:t>
            </a:r>
          </a:p>
          <a:p>
            <a:pPr lvl="1">
              <a:buFontTx/>
              <a:buChar char="-"/>
            </a:pPr>
            <a:r>
              <a:rPr lang="cs-CZ" dirty="0"/>
              <a:t>Nevyužití vlastní infrastruktury &gt; cena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7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527469-C66A-3616-0841-D2C59D2D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4) </a:t>
            </a:r>
            <a:r>
              <a:rPr lang="cs-CZ" dirty="0" err="1"/>
              <a:t>Docker</a:t>
            </a:r>
            <a:r>
              <a:rPr lang="cs-CZ" dirty="0"/>
              <a:t>(teoretická možnost)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2BB028-62AF-C35C-4CB6-0811EC41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Princip by spočíval ve běhu několika </a:t>
            </a:r>
            <a:r>
              <a:rPr lang="cs-CZ" dirty="0" err="1"/>
              <a:t>docker-compose</a:t>
            </a:r>
            <a:r>
              <a:rPr lang="cs-CZ" dirty="0"/>
              <a:t> instancí</a:t>
            </a:r>
          </a:p>
          <a:p>
            <a:r>
              <a:rPr lang="cs-CZ" dirty="0"/>
              <a:t>Každý </a:t>
            </a:r>
            <a:r>
              <a:rPr lang="cs-CZ" dirty="0" err="1"/>
              <a:t>compose</a:t>
            </a:r>
            <a:r>
              <a:rPr lang="cs-CZ" dirty="0"/>
              <a:t>-up spustí požadované služby</a:t>
            </a:r>
          </a:p>
          <a:p>
            <a:r>
              <a:rPr lang="cs-CZ" dirty="0"/>
              <a:t>Při použití </a:t>
            </a:r>
            <a:r>
              <a:rPr lang="cs-CZ" dirty="0" err="1"/>
              <a:t>docker-swarm</a:t>
            </a:r>
            <a:r>
              <a:rPr lang="cs-CZ" dirty="0"/>
              <a:t> by bylo možné kontejnery spustit na více fyzických zařízeních </a:t>
            </a:r>
          </a:p>
          <a:p>
            <a:endParaRPr lang="cs-CZ" dirty="0"/>
          </a:p>
          <a:p>
            <a:r>
              <a:rPr lang="cs-CZ" dirty="0"/>
              <a:t>Výhody – zbavíme se nutnosti VM</a:t>
            </a:r>
          </a:p>
          <a:p>
            <a:r>
              <a:rPr lang="cs-CZ" dirty="0"/>
              <a:t>Nevýhody – kontejnery běží s právy </a:t>
            </a:r>
            <a:r>
              <a:rPr lang="cs-CZ" dirty="0" err="1"/>
              <a:t>root</a:t>
            </a:r>
            <a:r>
              <a:rPr lang="cs-CZ" dirty="0"/>
              <a:t>, chybí </a:t>
            </a:r>
            <a:r>
              <a:rPr lang="cs-CZ" dirty="0" err="1"/>
              <a:t>sandboxing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54547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228</Words>
  <Application>Microsoft Office PowerPoint</Application>
  <PresentationFormat>Širokoúhlá obrazovka</PresentationFormat>
  <Paragraphs>44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Virtualizace</vt:lpstr>
      <vt:lpstr>1) Virtualizace typu 1 – ESXi (on premise)</vt:lpstr>
      <vt:lpstr>1) Virtualizace typu 1 – ESXi (on premise)</vt:lpstr>
      <vt:lpstr>2) Virtualizace typu 2 – VBox (on premise)</vt:lpstr>
      <vt:lpstr>2) Virtualizace typu 2 – VBox (on premise)</vt:lpstr>
      <vt:lpstr>3) Cloudvé služby AWS (EC2)</vt:lpstr>
      <vt:lpstr>4) Docker(teoretická možnost)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Virtualizace</dc:title>
  <dc:creator>Penkala Jakub</dc:creator>
  <cp:lastModifiedBy>Penkala Jakub</cp:lastModifiedBy>
  <cp:revision>1</cp:revision>
  <dcterms:created xsi:type="dcterms:W3CDTF">2023-03-26T13:12:54Z</dcterms:created>
  <dcterms:modified xsi:type="dcterms:W3CDTF">2023-03-26T13:53:34Z</dcterms:modified>
</cp:coreProperties>
</file>