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296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485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38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3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469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6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155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16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801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619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8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4C06-D665-4702-918A-3E67871F9C21}" type="datetimeFigureOut">
              <a:rPr lang="sk-SK" smtClean="0"/>
              <a:t>06.10.2019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74A9-E595-4D9A-B2C9-4651B8A184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29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How World of Warcraft became international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By: Jakub pažej</a:t>
            </a:r>
          </a:p>
          <a:p>
            <a:r>
              <a:rPr lang="sk-SK" dirty="0" smtClean="0"/>
              <a:t>CS4093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80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253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World of Warcraft became international</vt:lpstr>
      <vt:lpstr>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World of Warcraft became international</dc:title>
  <dc:creator>Jakub</dc:creator>
  <cp:lastModifiedBy>Jakub</cp:lastModifiedBy>
  <cp:revision>1</cp:revision>
  <dcterms:created xsi:type="dcterms:W3CDTF">2019-10-06T17:37:20Z</dcterms:created>
  <dcterms:modified xsi:type="dcterms:W3CDTF">2019-10-06T17:40:04Z</dcterms:modified>
</cp:coreProperties>
</file>