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FAE78-6AB4-44B7-A940-1E389A80C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0C987E5-F7DC-4853-8C47-5E139F232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24D3AC-3C4D-40C6-B16F-EDBF9618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677A20-0738-4FEB-989A-C9642170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1FF149-822F-4017-872D-EDB9CA66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D3611A-AACE-4EBB-A7F3-D35D56AB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CAF9882-F65F-4A15-8F7C-AF94C6DCE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546354-588E-421F-B90C-6BFCA6F0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2F88182-D2B9-45D4-B3DA-CD884BCD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30F612-B534-4D16-8E45-3CFA3289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2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E4B3C54-5C62-4EC2-AE28-EB985DBD7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EC87819-8245-4A89-924E-F39D4943E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A8C8D7-FA08-4A2E-97D0-3E7BDF2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58EEAB-99F1-44BF-B77B-BEE4442C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303376-AB83-40E8-B873-0D23223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C4902C-5A46-4C45-A45B-D603CDD1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D60ED6-E158-437A-A840-4E5A430B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615F03-E414-4DDF-B8FC-44FEDAF2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7393D0-D51D-4B32-A394-3002E13A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E88993-3CA0-48F0-917F-FD2AAABE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A2912-3F35-4DC1-B229-8C7E8260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9303F3-31FC-439A-9A86-538F983E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BA3F40-D511-4E4A-AD86-6E7CD36E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A012AD-88C2-4335-883E-1A1C548C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1DF625-AF73-42CC-AA17-C9B5D79B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6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5827B4-F74C-4062-8026-013424D7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B43421-7DA8-4CDE-B356-4879A93C5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437DE0-ADCC-4FCE-853A-326A8EB5D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0CCF1FA-79E8-492B-A326-E04268D0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18170C-3586-4CA7-BFDF-57617C7F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C5F42A6-B492-443E-8EFC-F972B616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241208-F24B-494B-9900-B9F2629C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89C7E9A-19C6-40C1-8990-7163765C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55459A-B0A4-4C53-868E-213D04282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6FFD726-61E6-4A68-BCF1-0A6E0A77D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BA2B845-FA53-4207-ADDD-1A6A08BE8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1EE2628-3814-454F-903F-FFE4EB50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BA27CEC-0C64-48A0-A493-BC5A7CBA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D36EA88-1D6F-4A37-B5CF-71019A94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5FF8-9538-422E-A000-CC729100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522ADDA-1BF7-4BC0-A4BE-8D4FE751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CE365F-EF56-436F-92CD-DFF6E54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C4768D2-03EA-4327-869F-DF2294EB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280AB83-1FCF-4D82-B15C-D38C1597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93D5053-F589-4DDE-BE46-F5789DD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C053F6-3BBA-400B-8C87-D0CF8D1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63A3F9-991B-49DB-9E17-497FFBE9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3879A4-8EB3-48DF-AEFC-58F3443C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5EFD7BF-2D71-48A2-8349-5B784292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04E580E-6FFB-48A1-9245-61163D29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B9654B-91EF-421F-B108-8BE713DD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8FB4B95-3790-4C9E-84F2-BF93F7E0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417958-1D61-450A-8E23-61F61163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DCAA7AD-826D-4FD4-853A-5CE4E34AF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3024BEE-EF0C-4E78-B49B-0D457C244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78CB8FE-C1FF-416B-889A-69AE84FD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99AA40-C66B-4A2E-B907-6266C1E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2B83D-F7A4-434C-A5CB-654B7E61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EB727DD-DAE2-4672-8657-766B943B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8AF36E4-1048-434D-B12C-A2A15473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CC70E0-E18C-4818-B5CE-95D7629FF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F266-8BA3-4C47-A750-4CA89782A42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0C39EB-9337-46E0-9B85-C0ED4AE9D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01B106-8746-4000-A976-EE45B5E52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518C-B18F-40A3-8C83-4017DD8B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9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42454760-24EF-40F1-AEA7-20AA62F871CD}"/>
              </a:ext>
            </a:extLst>
          </p:cNvPr>
          <p:cNvCxnSpPr>
            <a:cxnSpLocks/>
          </p:cNvCxnSpPr>
          <p:nvPr/>
        </p:nvCxnSpPr>
        <p:spPr>
          <a:xfrm flipV="1">
            <a:off x="2060028" y="4734910"/>
            <a:ext cx="9301655" cy="47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délník 7">
            <a:extLst>
              <a:ext uri="{FF2B5EF4-FFF2-40B4-BE49-F238E27FC236}">
                <a16:creationId xmlns:a16="http://schemas.microsoft.com/office/drawing/2014/main" id="{9AB88D29-B01F-427C-891E-10402D7C1FFF}"/>
              </a:ext>
            </a:extLst>
          </p:cNvPr>
          <p:cNvSpPr/>
          <p:nvPr/>
        </p:nvSpPr>
        <p:spPr>
          <a:xfrm>
            <a:off x="2159876" y="4183117"/>
            <a:ext cx="1177158" cy="47293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MLQ</a:t>
            </a:r>
            <a:endParaRPr lang="en-US" dirty="0"/>
          </a:p>
        </p:txBody>
      </p:sp>
      <p:sp>
        <p:nvSpPr>
          <p:cNvPr id="9" name="Vývojový diagram: sloučení 8">
            <a:extLst>
              <a:ext uri="{FF2B5EF4-FFF2-40B4-BE49-F238E27FC236}">
                <a16:creationId xmlns:a16="http://schemas.microsoft.com/office/drawing/2014/main" id="{B63B42AD-D5DB-4A82-A765-C7703DBC055C}"/>
              </a:ext>
            </a:extLst>
          </p:cNvPr>
          <p:cNvSpPr/>
          <p:nvPr/>
        </p:nvSpPr>
        <p:spPr>
          <a:xfrm>
            <a:off x="3841535" y="3662855"/>
            <a:ext cx="977457" cy="1497724"/>
          </a:xfrm>
          <a:prstGeom prst="flowChartMerge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chemeClr val="tx1"/>
                </a:solidFill>
              </a:rPr>
              <a:t>Psychdelei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9741835-94E5-40C5-A896-CAC449F2F1A1}"/>
              </a:ext>
            </a:extLst>
          </p:cNvPr>
          <p:cNvSpPr/>
          <p:nvPr/>
        </p:nvSpPr>
        <p:spPr>
          <a:xfrm>
            <a:off x="9785131" y="4156864"/>
            <a:ext cx="1177158" cy="47293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MLQ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A738A67-CE23-420E-8102-49A4862AA3AB}"/>
              </a:ext>
            </a:extLst>
          </p:cNvPr>
          <p:cNvSpPr/>
          <p:nvPr/>
        </p:nvSpPr>
        <p:spPr>
          <a:xfrm>
            <a:off x="7719853" y="4156864"/>
            <a:ext cx="1177158" cy="47293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MLQ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36422EC9-47D5-40C8-9C0A-1065E5F8B1ED}"/>
              </a:ext>
            </a:extLst>
          </p:cNvPr>
          <p:cNvSpPr/>
          <p:nvPr/>
        </p:nvSpPr>
        <p:spPr>
          <a:xfrm>
            <a:off x="4729656" y="4183117"/>
            <a:ext cx="1177158" cy="47293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MEQ, EDI, EBI, CEQ, ASC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15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Širokoúhlá obrazovka</PresentationFormat>
  <Paragraphs>5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Jakub Raszka</dc:creator>
  <cp:lastModifiedBy>Jakub Raszka</cp:lastModifiedBy>
  <cp:revision>2</cp:revision>
  <dcterms:created xsi:type="dcterms:W3CDTF">2020-05-04T10:34:26Z</dcterms:created>
  <dcterms:modified xsi:type="dcterms:W3CDTF">2020-05-04T10:45:53Z</dcterms:modified>
</cp:coreProperties>
</file>