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9" r:id="rId4"/>
    <p:sldId id="262" r:id="rId5"/>
    <p:sldId id="257" r:id="rId6"/>
    <p:sldId id="260" r:id="rId7"/>
    <p:sldId id="263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046C12-68E5-3194-E610-F2E1224BB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3ACBE2-276C-CEDB-2257-95DF2DC82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243E60-85BB-4C60-C268-C7968B7C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53C3ED-9A86-F6BB-2978-FE62A268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C5653A-F246-5208-DB66-B0890C87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04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5132AE-061A-7921-4EF6-8F7D1551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F4A2ACF-5A8B-F24E-17BD-FCCE906B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D4BC6E-55BD-9FB6-024C-5BF6E078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DB39F7-4F77-6B80-C95B-5057428E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E426C4-14C4-EDAA-CF51-ADA77B5A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11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CEACFD-0873-6B0D-7766-7A50562EA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681EA53-7B50-9DF2-E2D8-0799A11F1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60A950-6DB8-1A48-B77B-FD4C6E9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D258EE-E8EB-CCD5-081E-65501EB4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0EB94B-33DE-4927-BF93-1BCCB6F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65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75C92-5505-7C72-6FC5-143E7116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7E533E-1C64-285A-385F-14736337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BD28BB-400D-6A83-857C-579B3ED7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287F1F-61F6-5B7C-0874-D19F7E0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21765C-AA6D-349C-7576-A298C599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26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469D61-4A70-013E-51A5-66C7687A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0E5F7D-9F7A-27F6-6A78-89A10220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822FD4-6844-D26A-B742-25BE9519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CA036F-ED66-5EF2-632C-65FD59D1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D5781D-3AA1-F37E-19A2-8BADC467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63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1706BA-FCE5-F8E0-F96A-0B5DBCD1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F3AD46-3839-5951-3FD3-AA621D6A3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732602E-BB4A-461A-2893-347B4BA62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246FE6-D4EA-4900-DC66-C0F6552F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2DE7D3F-0E26-A5DC-95DA-D272F7B5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B953DE-D6FB-53CF-A7E7-1419BE8B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02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913B8C-7764-6932-EDD5-136F2613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08004F-7B33-07C0-B3EC-DBA672B6A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FBAAC1-22C0-BF44-924C-882A87339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E7C3A1-4A46-2309-BC3D-968EFE291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4AA2922-7BCD-2E27-D4E9-B10B761E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2F6445E-3E22-F048-4ABB-DB7BC1B8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D4F1057-3F5B-3F96-7FD9-36CBA7AC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8BD0933-9270-DA05-3A38-F945B909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05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692F8F-B8EA-DFAA-1552-C5922AA8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59C6266-9517-934F-C96B-5CCFD4AE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B5B6AE1-D3E4-86EF-F871-84FB8A75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CAB4F9-1413-839E-F3ED-D2F5FF7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4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5ADB15B-5644-CEE3-0B9E-BC7BB63B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F4409FB-92F4-AE22-43F6-A8534F9A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DBDDC26-6BFC-1D54-9B74-B2A5DFD7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61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E13AF-5016-9F80-D007-8591B898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D01EF0-9BF8-DC95-7A50-D6C17F24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EAFDF9C-9FEF-725B-6E59-6E0DDF77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DE99C3A-87D5-7744-222B-61D4A05B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E9841C-0F94-462C-597A-413AEF60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D6E646-C25F-9DA0-B472-4B8F4615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00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6C3844-3981-1752-6163-42AED1E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227C7AF-8BDD-E9B9-4D05-6E886954D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2007BA-F1BC-8A4A-5239-34407FF5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C12712E-C92D-8EAD-2477-0F57F570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C5A8D-7CCF-68A1-4E1E-FED8593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635230-8459-46EE-4B85-61CDF404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8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0624C14-536A-F84E-7C1C-72E5D3E0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D9408C-BFA9-3849-53D3-264F39AF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E0968D-BB03-6E6A-3E05-6DC5EC9D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7EC9-DFB2-491C-AD4E-B59FB82B4888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0CAD2A-1637-8734-8288-A79BADE63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E19092-F65F-0A6F-BAA0-89A756D00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3A14-24B8-4E97-AE23-A6A96362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9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7E8547-0EEE-C40B-67BF-DA19ACA37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Metoda BSOR</a:t>
            </a:r>
            <a:br>
              <a:rPr lang="pl-PL" dirty="0"/>
            </a:br>
            <a:r>
              <a:rPr lang="pl-PL" dirty="0"/>
              <a:t>Dla Macierzy </a:t>
            </a:r>
            <a:r>
              <a:rPr lang="pl-PL" dirty="0" err="1"/>
              <a:t>Trójdiagonalnych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FAA5AE-6CF5-7FC6-69C7-77B3878D1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38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87F9A6-52A3-DC12-8F8E-1993957A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54A585-5730-B5B0-13B2-4EEBA9A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F4D6857-DFE9-1624-A57F-8AFC0583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5" y="487654"/>
            <a:ext cx="7535327" cy="544906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8E7EADA-67D4-5FD6-0471-5C7C6A8F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63" y="3664670"/>
            <a:ext cx="558242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0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031941-775F-8E81-0641-33E9DDAB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4E2B43F-2A04-D244-B178-5A67CE38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8173591" cy="556337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4929E49-1BB9-9082-7CA2-E628887E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18" y="3863608"/>
            <a:ext cx="504895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5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7BC85-1285-BBEE-1108-03570BC8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78FDBD-C47B-3E7B-BEA0-13B0A609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DE0C5DB-CE71-9ABB-164B-381F9D08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4" y="365125"/>
            <a:ext cx="8011643" cy="616353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764671E-08D6-76B4-063E-A534EB21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35" y="4238259"/>
            <a:ext cx="528711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BDF38B-6406-D73C-C197-7355D0E7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E2CE990-96E8-6733-B5B4-F5304EE6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4" y="573589"/>
            <a:ext cx="7220958" cy="523948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FF41AB0-A196-E596-F3C9-61E4C22C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70" y="3760389"/>
            <a:ext cx="4810796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52598F-39A4-7E74-37AC-DE8E2CD6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F54580A-DD67-F463-8696-B0524E517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12" y="844780"/>
            <a:ext cx="7024860" cy="544530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3B03AD7-A9EE-717D-0714-8EC8086A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013" y="1128807"/>
            <a:ext cx="2122662" cy="11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803185-C5E6-6ADD-2D9D-8455BD3C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413536-98FB-2861-3A8A-EBA52AB7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Wskaźnik uwarunkowania macierzy określa, jak bardzo rozwiązanie układu jest wrażliwe na błędy. Metoda BSOR działa efektywnie, gdy macierz A jest dobrze uwarunkowana czyli wskaźnik jest mały. Metoda działa nieefektywnie gdy wskaźnik jest duży.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Promień spektralny macierzy iteracyjnej musi być mniejszy od 1, aby metoda była zbieżna. Jeśli promień spektralny wynosi co najmniej 1 to metoda nie jest zbieżna.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 mniejsza tolerancja błędu (dokładność) tym większa liczba iteracji jest potrzebna.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45553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87</Words>
  <Application>Microsoft Office PowerPoint</Application>
  <PresentationFormat>Panoramiczny</PresentationFormat>
  <Paragraphs>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Motyw pakietu Office</vt:lpstr>
      <vt:lpstr>Metoda BSOR Dla Macierzy Trójdiagonalnych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Rybak</dc:creator>
  <cp:lastModifiedBy>Jakub Rybak</cp:lastModifiedBy>
  <cp:revision>2</cp:revision>
  <dcterms:created xsi:type="dcterms:W3CDTF">2024-12-25T21:26:01Z</dcterms:created>
  <dcterms:modified xsi:type="dcterms:W3CDTF">2025-01-13T22:11:31Z</dcterms:modified>
</cp:coreProperties>
</file>