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92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7607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0075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721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9402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2636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7040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8415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891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5513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07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59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772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492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7378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4599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0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2D324F-7C56-49B7-8AED-4BAB4A5249E5}" type="datetimeFigureOut">
              <a:rPr lang="pl-PL" smtClean="0"/>
              <a:t>16.12.2024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pl-PL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F78DFD2-2E0C-41F3-96FD-5C61CF487C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961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8DBD2A-55F0-70CC-E323-71F6F76D55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Metoda Simpsona z dokładnością </a:t>
            </a:r>
            <a:r>
              <a:rPr lang="el-GR" dirty="0"/>
              <a:t>δ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B9911A4-921F-274C-509C-5321E97140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Jakub Rybak 333156 grupa nr 3</a:t>
            </a:r>
          </a:p>
        </p:txBody>
      </p:sp>
    </p:spTree>
    <p:extLst>
      <p:ext uri="{BB962C8B-B14F-4D97-AF65-F5344CB8AC3E}">
        <p14:creationId xmlns:p14="http://schemas.microsoft.com/office/powerpoint/2010/main" val="139222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9C8A67F-2385-3531-C3A5-D8B1D6575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7" name="Symbol zastępczy zawartości 3">
            <a:extLst>
              <a:ext uri="{FF2B5EF4-FFF2-40B4-BE49-F238E27FC236}">
                <a16:creationId xmlns:a16="http://schemas.microsoft.com/office/drawing/2014/main" id="{EF347687-0C27-417A-E15E-2A0FBBB29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9182" y="2603500"/>
            <a:ext cx="687794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38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15F993-B26E-3B4E-A7BB-ED130EF4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D2B0814-538F-6A60-E032-89189745E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014" y="2603500"/>
            <a:ext cx="636828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29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E1356A-E0AC-E211-A5C2-6D6D5AD7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619B4A7-B402-E632-A64C-207448E50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5915" y="2603500"/>
            <a:ext cx="690448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78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A092ED-5867-B0D3-FED1-A643D89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2F7106F-47C3-346E-F5D6-8FC96E4E2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464" y="2603500"/>
            <a:ext cx="6737385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42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656819-D86F-D6FA-60EA-7B3A83DF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3B6A9B1C-6CC2-9473-21B1-9BDE2923FF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152" y="2603500"/>
            <a:ext cx="690400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92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59D8E9-8A59-FBCE-3642-C0716673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Ciekawe wykresy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4E18CC7A-4E9F-7D3B-CB08-9C2ED2877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2157" y="2603500"/>
            <a:ext cx="6291998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0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F7FCDF0A-F6E9-67B4-C616-A85968C4E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C01ED9E2-2684-052F-C122-1652259F8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923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95C27C-80AF-AA54-8603-39EEB80EB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Wzór Simpsona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DBDEE40-9409-8BEF-BAB3-9B0794296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Złożony wzór:</a:t>
            </a:r>
          </a:p>
          <a:p>
            <a:endParaRPr lang="pl-PL" dirty="0"/>
          </a:p>
          <a:p>
            <a:endParaRPr lang="pl-PL" dirty="0"/>
          </a:p>
          <a:p>
            <a:r>
              <a:rPr lang="pl-PL" dirty="0"/>
              <a:t>Po przekształceniu:</a:t>
            </a:r>
          </a:p>
          <a:p>
            <a:endParaRPr lang="pl-PL" dirty="0"/>
          </a:p>
          <a:p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40A168C-FE21-9B94-9CAB-D78A3BDA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918" y="2994959"/>
            <a:ext cx="5010849" cy="924054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19A0DB8-43BD-EC7D-A597-D6A286A82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490" y="4310472"/>
            <a:ext cx="650648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3F4ABE-50ED-D1F8-4C4E-4EBCF6433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Jak działa metoda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2C651BE-B610-3466-5B64-7B4E87B08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początku przedział 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18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dzielimy na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podprzedziałów, a następnie podwajamy podział, aż do uzyskania wartości </a:t>
            </a:r>
            <a:r>
              <a:rPr lang="pl-PL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bezwględnej</a:t>
            </a:r>
            <a:r>
              <a:rPr lang="pl-P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różnicy kolejnych przybliżeń mniejszej od </a:t>
            </a:r>
            <a:r>
              <a:rPr lang="pl-PL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</a:t>
            </a:r>
            <a:endParaRPr lang="pl-PL" i="1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14214B-526A-4644-3B08-62EE4476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 sin(1/x), 1/x, cos(10x)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8C0435-DDC6-12E3-0C68-375F7D8A0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0FBB286-477A-8E81-35CC-64CA328F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19" y="2988297"/>
            <a:ext cx="11239161" cy="19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0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2A612A-81EA-44AC-6F2E-8B8342EA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Błędy, sin(1/x), 1/x, cos(10x)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AFBE57-71AE-D2F0-BEA1-18489935B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68D088F1-4F56-1C89-863A-BBC4ABA99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284" y="2455846"/>
            <a:ext cx="4462131" cy="158861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18CF371B-BF50-DD0B-A95B-09DAF323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623" y="4344592"/>
            <a:ext cx="7753686" cy="153973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F24F579-D58F-CB5F-E586-19CEEFF62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27" y="2514867"/>
            <a:ext cx="2488867" cy="148071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9B6A326-120A-0030-4A4B-A619FEDA1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473" y="4295720"/>
            <a:ext cx="2670221" cy="158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8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1BDC4F-033E-5E9C-36B6-5517DB32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Wyniki wielomian, sin(2x)-cos(x), </a:t>
            </a:r>
            <a:br>
              <a:rPr lang="pl-PL" dirty="0"/>
            </a:br>
            <a:r>
              <a:rPr lang="pl-PL" dirty="0" err="1"/>
              <a:t>exp</a:t>
            </a:r>
            <a:r>
              <a:rPr lang="pl-PL" dirty="0"/>
              <a:t>(-x^2)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132F61D5-F19C-B965-38DB-F97163A6A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028" y="3050918"/>
            <a:ext cx="10984466" cy="2039556"/>
          </a:xfrm>
        </p:spPr>
      </p:pic>
    </p:spTree>
    <p:extLst>
      <p:ext uri="{BB962C8B-B14F-4D97-AF65-F5344CB8AC3E}">
        <p14:creationId xmlns:p14="http://schemas.microsoft.com/office/powerpoint/2010/main" val="333540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AF315C-5B26-3DA4-8360-12F644B20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Błędy, wielomian, sin(2x)-cos(x), </a:t>
            </a:r>
            <a:br>
              <a:rPr lang="pl-PL" dirty="0"/>
            </a:br>
            <a:r>
              <a:rPr lang="pl-PL" dirty="0" err="1"/>
              <a:t>exp</a:t>
            </a:r>
            <a:r>
              <a:rPr lang="pl-PL" dirty="0"/>
              <a:t>(-x^2)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7BA0A11-6E81-D3D1-3B40-ED397D369C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5591" y="2435930"/>
            <a:ext cx="4575216" cy="1722132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E7B263CC-AA88-9A73-B0C8-FFE357F84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399" y="4422070"/>
            <a:ext cx="7864850" cy="1499702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F12CAB90-1ED8-ADF8-0D21-DDA831FCF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958" y="2435930"/>
            <a:ext cx="3371819" cy="162687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59E28D4-B039-EDE0-940A-F6178D8B4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51" y="4326808"/>
            <a:ext cx="3073648" cy="148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7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5D4E1C-40B5-461E-489D-7D49C84D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566409-68E9-D94C-D54C-E440BC8A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Kiedy metoda jest dobra: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dobrze </a:t>
            </a:r>
            <a:r>
              <a:rPr lang="pl-PL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przybliżalne</a:t>
            </a: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wielomianami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o łagodnych zmianach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Kiedy wymagamy wysokiej dokładności przy małej liczbie przedziałów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222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BA3C81C-71D6-0719-18BF-96C39157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Wnioski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783E84-3883-1640-F4BF-66B0C68DF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Kiedy metoda nie jest wystarczająca: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z dużą zmiennością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l-PL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Funkcje mające osobliwości</a:t>
            </a: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50000"/>
              </a:lnSpc>
              <a:buNone/>
            </a:pPr>
            <a:endParaRPr lang="pl-PL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411351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on (sala konferencyjna)">
  <a:themeElements>
    <a:clrScheme name="Jon (sala konferencyjna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Jon (sala konferencyjna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Jon (sala konferencyjna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99</TotalTime>
  <Words>170</Words>
  <Application>Microsoft Office PowerPoint</Application>
  <PresentationFormat>Panoramiczny</PresentationFormat>
  <Paragraphs>29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3" baseType="lpstr">
      <vt:lpstr>Arial</vt:lpstr>
      <vt:lpstr>Calibri</vt:lpstr>
      <vt:lpstr>Century Gothic</vt:lpstr>
      <vt:lpstr>Symbol</vt:lpstr>
      <vt:lpstr>Times New Roman</vt:lpstr>
      <vt:lpstr>Wingdings 3</vt:lpstr>
      <vt:lpstr>Jon (sala konferencyjna)</vt:lpstr>
      <vt:lpstr>Metoda Simpsona z dokładnością δ</vt:lpstr>
      <vt:lpstr>Wzór Simpsona</vt:lpstr>
      <vt:lpstr>Jak działa metoda</vt:lpstr>
      <vt:lpstr>Wyniki sin(1/x), 1/x, cos(10x)</vt:lpstr>
      <vt:lpstr>Błędy, sin(1/x), 1/x, cos(10x)</vt:lpstr>
      <vt:lpstr>Wyniki wielomian, sin(2x)-cos(x),  exp(-x^2)</vt:lpstr>
      <vt:lpstr>Błędy, wielomian, sin(2x)-cos(x),  exp(-x^2)</vt:lpstr>
      <vt:lpstr>Wnioski</vt:lpstr>
      <vt:lpstr>Wnioski</vt:lpstr>
      <vt:lpstr>Ciekawe wykresy</vt:lpstr>
      <vt:lpstr>Ciekawe wykresy</vt:lpstr>
      <vt:lpstr>Ciekawe wykresy</vt:lpstr>
      <vt:lpstr>Ciekawe wykresy</vt:lpstr>
      <vt:lpstr>Ciekawe wykresy</vt:lpstr>
      <vt:lpstr>Ciekawe wykresy</vt:lpstr>
      <vt:lpstr>Dziękuje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Rybak</dc:creator>
  <cp:lastModifiedBy>Jakub Rybak</cp:lastModifiedBy>
  <cp:revision>3</cp:revision>
  <dcterms:created xsi:type="dcterms:W3CDTF">2024-12-04T16:13:49Z</dcterms:created>
  <dcterms:modified xsi:type="dcterms:W3CDTF">2024-12-16T12:46:19Z</dcterms:modified>
</cp:coreProperties>
</file>