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9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6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07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21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40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3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04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41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91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513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0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59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7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9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37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9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0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DBD2A-55F0-70CC-E323-71F6F76D5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Metoda Simpsona z dokładnością </a:t>
            </a:r>
            <a:r>
              <a:rPr lang="el-GR" dirty="0"/>
              <a:t>δ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B9911A4-921F-274C-509C-5321E971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Rybak 333156 grupa nr 3</a:t>
            </a:r>
          </a:p>
        </p:txBody>
      </p:sp>
    </p:spTree>
    <p:extLst>
      <p:ext uri="{BB962C8B-B14F-4D97-AF65-F5344CB8AC3E}">
        <p14:creationId xmlns:p14="http://schemas.microsoft.com/office/powerpoint/2010/main" val="139222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8A67F-2385-3531-C3A5-D8B1D65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EF347687-0C27-417A-E15E-2A0FBBB2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182" y="2603500"/>
            <a:ext cx="68779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15F993-B26E-3B4E-A7BB-ED130EF4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D2B0814-538F-6A60-E032-89189745E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014" y="2603500"/>
            <a:ext cx="636828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1356A-E0AC-E211-A5C2-6D6D5AD7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619B4A7-B402-E632-A64C-207448E50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915" y="2603500"/>
            <a:ext cx="69044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7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A092ED-5867-B0D3-FED1-A643D89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2F7106F-47C3-346E-F5D6-8FC96E4E2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464" y="2603500"/>
            <a:ext cx="673738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56819-D86F-D6FA-60EA-7B3A83DF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B6A9B1C-6CC2-9473-21B1-9BDE2923F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52" y="2603500"/>
            <a:ext cx="690400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9D8E9-8A59-FBCE-3642-C0716673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E18CC7A-4E9F-7D3B-CB08-9C2ED287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157" y="2603500"/>
            <a:ext cx="629199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7FCDF0A-F6E9-67B4-C616-A85968C4E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01ED9E2-2684-052F-C122-1652259F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2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5C27C-80AF-AA54-8603-39EEB80E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Wzór Simpsona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BDEE40-9409-8BEF-BAB3-9B079429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Złożony wzór: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 przekształceniu: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0A168C-FE21-9B94-9CAB-D78A3BDA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18" y="2994959"/>
            <a:ext cx="5010849" cy="92405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19A0DB8-43BD-EC7D-A597-D6A286A82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90" y="4310472"/>
            <a:ext cx="650648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F4ABE-50ED-D1F8-4C4E-4EBCF643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 działa metoda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C651BE-B610-3466-5B64-7B4E87B0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początku przedział 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dzielimy na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podprzedziałów, a następnie podwajamy podział, aż do uzyskania wartości </a:t>
            </a:r>
            <a:r>
              <a:rPr lang="pl-P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bezwględnej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różnicy kolejnych przybliżeń mniejszej od 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</a:t>
            </a:r>
            <a:endParaRPr lang="pl-PL" i="1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4214B-526A-4644-3B08-62EE4476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 sin(1/x), 1/x, cos(10x)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8C0435-DDC6-12E3-0C68-375F7D8A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FBB286-477A-8E81-35CC-64CA328F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9" y="2988297"/>
            <a:ext cx="11239161" cy="19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0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2A612A-81EA-44AC-6F2E-8B8342EA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Błędy, sin(1/x), 1/x, cos(10x)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AFBE57-71AE-D2F0-BEA1-18489935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8D088F1-4F56-1C89-863A-BBC4ABA9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84" y="2455846"/>
            <a:ext cx="4462131" cy="158861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CF371B-BF50-DD0B-A95B-09DAF323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23" y="4344592"/>
            <a:ext cx="7753686" cy="153973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F24F579-D58F-CB5F-E586-19CEEFF6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7" y="2514867"/>
            <a:ext cx="2488867" cy="148071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9B6A326-120A-0030-4A4B-A619FEDA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3" y="4295720"/>
            <a:ext cx="2670221" cy="15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1BDC4F-033E-5E9C-36B6-5517DB32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 wielomian, sin(2x)-cos(x), </a:t>
            </a:r>
            <a:br>
              <a:rPr lang="pl-PL" dirty="0"/>
            </a:br>
            <a:r>
              <a:rPr lang="pl-PL" dirty="0" err="1"/>
              <a:t>exp</a:t>
            </a:r>
            <a:r>
              <a:rPr lang="pl-PL" dirty="0"/>
              <a:t>(-x^2)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2F61D5-F19C-B965-38DB-F97163A6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28" y="3050918"/>
            <a:ext cx="10984466" cy="2039556"/>
          </a:xfrm>
        </p:spPr>
      </p:pic>
    </p:spTree>
    <p:extLst>
      <p:ext uri="{BB962C8B-B14F-4D97-AF65-F5344CB8AC3E}">
        <p14:creationId xmlns:p14="http://schemas.microsoft.com/office/powerpoint/2010/main" val="33354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F315C-5B26-3DA4-8360-12F644B2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Błędy, wielomian, sin(2x)-cos(x), </a:t>
            </a:r>
            <a:br>
              <a:rPr lang="pl-PL" dirty="0"/>
            </a:br>
            <a:r>
              <a:rPr lang="pl-PL" dirty="0" err="1"/>
              <a:t>exp</a:t>
            </a:r>
            <a:r>
              <a:rPr lang="pl-PL" dirty="0"/>
              <a:t>(-x^2)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BA0A11-6E81-D3D1-3B40-ED397D36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91" y="2435930"/>
            <a:ext cx="4575216" cy="172213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7B263CC-AA88-9A73-B0C8-FFE357F8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99" y="4422070"/>
            <a:ext cx="7864850" cy="14997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2CAB90-1ED8-ADF8-0D21-DDA831FC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8" y="2435930"/>
            <a:ext cx="3371819" cy="162687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59E28D4-B039-EDE0-940A-F6178D8B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1" y="4326808"/>
            <a:ext cx="3073648" cy="1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7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5D4E1C-40B5-461E-489D-7D49C84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566409-68E9-D94C-D54C-E440BC8A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Kiedy metoda jest dobra: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dobrze </a:t>
            </a:r>
            <a:r>
              <a:rPr lang="pl-PL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przybliżalne</a:t>
            </a: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wielomianami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o łagodnych zmianach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Kiedy wymagamy wysokiej dokładności przy małej liczbie przedziałów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A3C81C-71D6-0719-18BF-96C39157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783E84-3883-1640-F4BF-66B0C68D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Kiedy metoda nie jest wystarczająca: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z dużą zmiennością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mające osobliwości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113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170</Words>
  <Application>Microsoft Office PowerPoint</Application>
  <PresentationFormat>Panoramiczny</PresentationFormat>
  <Paragraphs>29</Paragraphs>
  <Slides>16</Slides>
  <Notes>0</Notes>
  <HiddenSlides>7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Times New Roman</vt:lpstr>
      <vt:lpstr>Wingdings 3</vt:lpstr>
      <vt:lpstr>Jon (sala konferencyjna)</vt:lpstr>
      <vt:lpstr>Metoda Simpsona z dokładnością δ</vt:lpstr>
      <vt:lpstr>Wzór Simpsona</vt:lpstr>
      <vt:lpstr>Jak działa metoda</vt:lpstr>
      <vt:lpstr>Wyniki sin(1/x), 1/x, cos(10x)</vt:lpstr>
      <vt:lpstr>Błędy, sin(1/x), 1/x, cos(10x)</vt:lpstr>
      <vt:lpstr>Wyniki wielomian, sin(2x)-cos(x),  exp(-x^2)</vt:lpstr>
      <vt:lpstr>Błędy, wielomian, sin(2x)-cos(x),  exp(-x^2)</vt:lpstr>
      <vt:lpstr>Wnioski</vt:lpstr>
      <vt:lpstr>Wnioski</vt:lpstr>
      <vt:lpstr>Ciekawe wykresy</vt:lpstr>
      <vt:lpstr>Ciekawe wykresy</vt:lpstr>
      <vt:lpstr>Ciekawe wykresy</vt:lpstr>
      <vt:lpstr>Ciekawe wykresy</vt:lpstr>
      <vt:lpstr>Ciekawe wykresy</vt:lpstr>
      <vt:lpstr>Ciekawe wykresy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Rybak</dc:creator>
  <cp:lastModifiedBy>Jakub Rybak</cp:lastModifiedBy>
  <cp:revision>5</cp:revision>
  <dcterms:created xsi:type="dcterms:W3CDTF">2024-12-04T16:13:49Z</dcterms:created>
  <dcterms:modified xsi:type="dcterms:W3CDTF">2024-12-16T13:42:31Z</dcterms:modified>
</cp:coreProperties>
</file>