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wmf" ContentType="image/x-wmf"/>
  <Override PartName="/ppt/media/image6.png" ContentType="image/png"/>
  <Override PartName="/ppt/media/image7.png" ContentType="image/png"/>
  <Override PartName="/ppt/media/image8.wmf" ContentType="image/x-wmf"/>
  <Override PartName="/ppt/media/image9.wmf" ContentType="image/x-w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4DDAD2B-957C-42F3-BA83-A29C7BE9A8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2A2B47-4D8E-4CE8-8C77-C6FD39159394}" type="slidenum">
              <a:rPr b="0" lang="cs-CZ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7F36B-7E3D-49DE-8DF2-CB80847A88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F95B16-E363-4CB8-B7F7-FBE367B97B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773F1-5D30-452C-AFB8-D009493801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866DBF-CB6B-4D56-B128-9C86AB57AF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352D9C-1859-45D7-9947-F83ED1C0D6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74D69-1AA5-4752-A79E-6102F2A474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EA68E1-90E1-4EED-A835-761FFB3756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B57CD-FAAB-4A9D-BF2C-522292540E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6E35AB-D899-464C-8CC0-E355AC11AD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AF841-C9FA-4081-BA7D-1E63AD5AA3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8D9782-7E90-4946-84CE-DA288123F3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2B29B4-FB8F-4979-BEF4-3CAEDBFCC0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https://www.email.cz/download/i/J_cdaADwWifiayZrAXd9jpkdWor_gYe_4QlhA3zsTzSB0jpv76wY4UUYT-LRJNvubDBn-to/logo_cvut.jpg"/>
          <p:cNvPicPr/>
          <p:nvPr/>
        </p:nvPicPr>
        <p:blipFill>
          <a:blip r:embed="rId2"/>
          <a:stretch/>
        </p:blipFill>
        <p:spPr>
          <a:xfrm>
            <a:off x="7103520" y="270000"/>
            <a:ext cx="1767960" cy="861120"/>
          </a:xfrm>
          <a:prstGeom prst="rect">
            <a:avLst/>
          </a:prstGeom>
          <a:ln w="0">
            <a:noFill/>
          </a:ln>
        </p:spPr>
      </p:pic>
      <p:pic>
        <p:nvPicPr>
          <p:cNvPr id="1" name="Obrázek 3" descr=""/>
          <p:cNvPicPr/>
          <p:nvPr/>
        </p:nvPicPr>
        <p:blipFill>
          <a:blip r:embed="rId3"/>
          <a:srcRect l="0" t="-2" r="0" b="-2"/>
          <a:stretch/>
        </p:blipFill>
        <p:spPr>
          <a:xfrm>
            <a:off x="0" y="0"/>
            <a:ext cx="10074240" cy="7553520"/>
          </a:xfrm>
          <a:prstGeom prst="rect">
            <a:avLst/>
          </a:prstGeom>
          <a:ln w="0">
            <a:noFill/>
          </a:ln>
        </p:spPr>
      </p:pic>
      <p:pic>
        <p:nvPicPr>
          <p:cNvPr id="2" name="Obrázek 4" descr=""/>
          <p:cNvPicPr/>
          <p:nvPr/>
        </p:nvPicPr>
        <p:blipFill>
          <a:blip r:embed="rId4"/>
          <a:stretch/>
        </p:blipFill>
        <p:spPr>
          <a:xfrm>
            <a:off x="270000" y="274320"/>
            <a:ext cx="1771200" cy="86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s://www.email.cz/download/i/J_cdaADwWifiayZrAXd9jpkdWor_gYe_4QlhA3zsTzSB0jpv76wY4UUYT-LRJNvubDBn-to/logo_cvut.jpg"/>
          <p:cNvPicPr/>
          <p:nvPr/>
        </p:nvPicPr>
        <p:blipFill>
          <a:blip r:embed="rId2"/>
          <a:stretch/>
        </p:blipFill>
        <p:spPr>
          <a:xfrm>
            <a:off x="7103520" y="270000"/>
            <a:ext cx="1767960" cy="8611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37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6816600" y="6356520"/>
            <a:ext cx="20548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cs-CZ" sz="1200" spc="-1" strike="noStrike">
                <a:solidFill>
                  <a:srgbClr val="8b8b8b"/>
                </a:solidFill>
                <a:latin typeface="Technik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BF043C-2FF4-47E5-A072-51428B3D51DE}" type="slidenum">
              <a:rPr b="0" lang="cs-CZ" sz="1200" spc="-1" strike="noStrike">
                <a:solidFill>
                  <a:srgbClr val="8b8b8b"/>
                </a:solidFill>
                <a:latin typeface="Technik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270000" y="6356520"/>
            <a:ext cx="20548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80000" y="1800000"/>
            <a:ext cx="8061480" cy="144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br>
              <a:rPr sz="4800"/>
            </a:br>
            <a:r>
              <a:rPr b="1" lang="en-US" sz="4800" spc="-1" strike="noStrike">
                <a:solidFill>
                  <a:srgbClr val="ffffff"/>
                </a:solidFill>
                <a:latin typeface="Technika-Bold"/>
              </a:rPr>
              <a:t>5 Radio payload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080000" y="3441600"/>
            <a:ext cx="8061480" cy="210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echnika-Bold"/>
              </a:rPr>
              <a:t>Authors : Bc. Josef Vágner, Bc. Jakub Šmíd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echnika-Bold"/>
              </a:rPr>
              <a:t>Advisor: Ing. Ondřej Nentvich, Ph.D.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echnika-Bold"/>
              </a:rPr>
              <a:t>24.12.2023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1000" cy="8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</a:rPr>
              <a:t>Assignment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270000" y="1305000"/>
            <a:ext cx="8601480" cy="48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Develop a program for the Radio payload which can handle communication for the Cubesat. 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Propose communication between Radio payload (nRF52832) and Ground station (PC in this case) in S-band.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communication is based on CSP protocol.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Establish communication between radio part (nRF52832) and microcontroller which will handle communication with the rest of the CubeSat (STM32F413).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Develop a program (in Python) for ground station which will manage communication with the cubesat.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Selected MCUs are STM32F413 and nRF52832.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0E0D23-A9A7-44C2-91E7-087D7DE52ED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62B6315-40A3-4CC7-ABF6-93CDE095918E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1000" cy="8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</a:rPr>
              <a:t>System architecture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Zástupný obsah 12" descr=""/>
          <p:cNvPicPr/>
          <p:nvPr/>
        </p:nvPicPr>
        <p:blipFill>
          <a:blip r:embed="rId1"/>
          <a:stretch/>
        </p:blipFill>
        <p:spPr>
          <a:xfrm>
            <a:off x="220680" y="1306800"/>
            <a:ext cx="8700480" cy="4874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D7869E-6E29-49D2-A236-337FB71E2812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D9DF140-578D-4459-9AFF-2B4D06F2307B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1000" cy="8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</a:rPr>
              <a:t>Communication – 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70000" y="1305000"/>
            <a:ext cx="8601480" cy="48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We are using nRF </a:t>
            </a:r>
            <a:r>
              <a:rPr b="1" lang="en-US" sz="2000" spc="-1" strike="noStrike">
                <a:solidFill>
                  <a:srgbClr val="000000"/>
                </a:solidFill>
                <a:latin typeface="Technika-Bold"/>
              </a:rPr>
              <a:t>Connect SDK</a:t>
            </a: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 which runs on top of RTOS called   </a:t>
            </a:r>
            <a:r>
              <a:rPr b="1" lang="en-US" sz="2000" spc="-1" strike="noStrike">
                <a:solidFill>
                  <a:srgbClr val="000000"/>
                </a:solidFill>
                <a:latin typeface="Technika-Bold"/>
              </a:rPr>
              <a:t>Zephyr</a:t>
            </a: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On the Ground Stations is                                                   used </a:t>
            </a:r>
            <a:r>
              <a:rPr b="1" lang="en-US" sz="2000" spc="-1" strike="noStrike">
                <a:solidFill>
                  <a:srgbClr val="000000"/>
                </a:solidFill>
                <a:latin typeface="Technika-Bold"/>
              </a:rPr>
              <a:t>Bleak</a:t>
            </a: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Advertising, binding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Nordic UART Service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Max. 20 byte payload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chnika-Bold"/>
              </a:rPr>
              <a:t>Tx function, callback for Rx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572000" y="1710360"/>
            <a:ext cx="3912120" cy="468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AE9637-0211-4B0C-9197-A1217DC1C77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AFD8388-AF4D-4EF0-A4C9-BA4605ED8D91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1000" cy="8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</a:rPr>
              <a:t>Cubesat Space Protocol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70000" y="1305000"/>
            <a:ext cx="8601480" cy="48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Based on a 32-bit header containing both network and transport layer information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Small – Great for embedded systems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Implemented in C (csplib)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507960" y="2673360"/>
            <a:ext cx="8125920" cy="3680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75044-9A2C-47C2-A435-42AF67D7D7CD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3FACC13-F2FF-4D20-B18F-0A5649D50488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1000" cy="8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</a:rPr>
              <a:t>Implementation problems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70000" y="1305000"/>
            <a:ext cx="8601480" cy="48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Poor documentation of csplib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Python bindings – GIL – Python can’t call functions from csplib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Missing BLE –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GIL – Threads communicate through localhost ZeroMQ socket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 implemented new interface – basic</a:t>
            </a:r>
            <a:endParaRPr b="0" lang="en-US" sz="1800" spc="-1" strike="noStrike">
              <a:latin typeface="Arial"/>
            </a:endParaRPr>
          </a:p>
          <a:p>
            <a:pPr lvl="1" marL="971640" indent="-285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When data is received or ready to send the client script either sends received data to basic interface or csplib calls provided function for transmit.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3" name="Nadpis 1"/>
          <p:cNvSpPr/>
          <p:nvPr/>
        </p:nvSpPr>
        <p:spPr>
          <a:xfrm>
            <a:off x="270000" y="2360520"/>
            <a:ext cx="8601480" cy="8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9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  <a:ea typeface="DejaVu Sans"/>
              </a:rPr>
              <a:t>Implementation problems – solutions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4" name="Obrázek 7" descr=""/>
          <p:cNvPicPr/>
          <p:nvPr/>
        </p:nvPicPr>
        <p:blipFill>
          <a:blip r:embed="rId1"/>
          <a:stretch/>
        </p:blipFill>
        <p:spPr>
          <a:xfrm>
            <a:off x="685800" y="4275720"/>
            <a:ext cx="7769880" cy="2432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80FB5F-05FD-4E46-8E39-6320B476F60B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70C62AF-0A0B-4DB7-A236-0136182C58D2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" y="270000"/>
            <a:ext cx="6831000" cy="8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echnika-Bold"/>
              </a:rPr>
              <a:t>Current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70000" y="1305000"/>
            <a:ext cx="8601480" cy="48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Both devices receive packet, but the csplib don’t response to message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7" name="Obrázek 9" descr=""/>
          <p:cNvPicPr/>
          <p:nvPr/>
        </p:nvPicPr>
        <p:blipFill>
          <a:blip r:embed="rId1"/>
          <a:stretch/>
        </p:blipFill>
        <p:spPr>
          <a:xfrm>
            <a:off x="1160640" y="1133640"/>
            <a:ext cx="6820200" cy="6050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A6C341-7D37-4D1D-AF44-44366C4FC9CF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DBB5DA9-318F-4F65-86B0-CDAB03B87123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68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Technika-Bold"/>
              </a:rPr>
              <a:t>Thank you for your attention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9" name="Nadpis 2"/>
          <p:cNvSpPr/>
          <p:nvPr/>
        </p:nvSpPr>
        <p:spPr>
          <a:xfrm>
            <a:off x="6400800" y="228600"/>
            <a:ext cx="25124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>
              <a:lnSpc>
                <a:spcPct val="90000"/>
              </a:lnSpc>
              <a:buNone/>
            </a:pPr>
            <a:br>
              <a:rPr sz="2600"/>
            </a:br>
            <a:r>
              <a:rPr b="1" lang="en-US" sz="2600" spc="-1" strike="noStrike">
                <a:solidFill>
                  <a:srgbClr val="ffffff"/>
                </a:solidFill>
                <a:latin typeface="Technika-Bold"/>
                <a:ea typeface="DejaVu Sans"/>
              </a:rPr>
              <a:t>5 Radio payload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3119</TotalTime>
  <Application>LibreOffice/7.3.7.2$Linux_X86_64 LibreOffice_project/30$Build-2</Application>
  <AppVersion>15.0000</AppVersion>
  <Words>248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2023-05-20T13:45:07Z</dcterms:created>
  <dc:creator>Vagner, Josef</dc:creator>
  <dc:description/>
  <dc:language>en-US</dc:language>
  <cp:lastModifiedBy/>
  <dcterms:modified xsi:type="dcterms:W3CDTF">2024-01-07T23:16:59Z</dcterms:modified>
  <cp:revision>42</cp:revision>
  <dc:subject/>
  <dc:title>Software pro posturometrickou platformu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Předvádění na obrazovce (4:3)</vt:lpwstr>
  </property>
  <property fmtid="{D5CDD505-2E9C-101B-9397-08002B2CF9AE}" pid="4" name="Slides">
    <vt:i4>8</vt:i4>
  </property>
</Properties>
</file>