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75" r:id="rId4"/>
    <p:sldId id="274" r:id="rId5"/>
    <p:sldId id="273" r:id="rId6"/>
    <p:sldId id="276" r:id="rId7"/>
    <p:sldId id="277" r:id="rId8"/>
    <p:sldId id="272" r:id="rId9"/>
  </p:sldIdLst>
  <p:sldSz cx="9144000" cy="6858000" type="screen4x3"/>
  <p:notesSz cx="6858000" cy="9144000"/>
  <p:embeddedFontLst>
    <p:embeddedFont>
      <p:font typeface="Technika" pitchFamily="2" charset="0"/>
      <p:regular r:id="rId11"/>
      <p:bold r:id="rId12"/>
      <p:italic r:id="rId13"/>
      <p:boldItalic r:id="rId14"/>
    </p:embeddedFont>
    <p:embeddedFont>
      <p:font typeface="Technika-Bold" pitchFamily="2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9B3D1-F295-744E-AB72-AC3205C9FF03}" type="datetimeFigureOut">
              <a:rPr lang="cs-CZ" smtClean="0"/>
              <a:t>07.01.2024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F3E71-5D8C-4441-8C51-C24F242510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3E71-5D8C-4441-8C51-C24F2425107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0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D1E1EC-B7B7-4B98-A1BD-42B79CB0A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Nadpis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7064BDC-A6FD-C648-8380-052645B3E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BC4BD55-A1F6-9789-79B2-5CD00F9864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07.01.2024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D8D99B-348D-B300-688C-691C5F3D52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33C799-7FBB-FDB3-5A17-AB51903895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304924"/>
            <a:ext cx="8604000" cy="4882515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lastní rozložen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datum 10">
            <a:extLst>
              <a:ext uri="{FF2B5EF4-FFF2-40B4-BE49-F238E27FC236}">
                <a16:creationId xmlns:a16="http://schemas.microsoft.com/office/drawing/2014/main" id="{C4F27B9A-599E-9FBE-A05C-30D7DDA2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DE5-6DE0-FA4E-9CF1-6B28FB577CCB}" type="datetime1">
              <a:rPr lang="cs-CZ" smtClean="0"/>
              <a:t>07.01.2024</a:t>
            </a:fld>
            <a:endParaRPr lang="cs-CZ"/>
          </a:p>
        </p:txBody>
      </p:sp>
      <p:sp>
        <p:nvSpPr>
          <p:cNvPr id="12" name="Zástupný symbol pro zápatí 11">
            <a:extLst>
              <a:ext uri="{FF2B5EF4-FFF2-40B4-BE49-F238E27FC236}">
                <a16:creationId xmlns:a16="http://schemas.microsoft.com/office/drawing/2014/main" id="{0211AE61-FC85-1A20-F0A6-CF48A789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>
            <a:extLst>
              <a:ext uri="{FF2B5EF4-FFF2-40B4-BE49-F238E27FC236}">
                <a16:creationId xmlns:a16="http://schemas.microsoft.com/office/drawing/2014/main" id="{5B133926-B638-1C35-916B-BD538A91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32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3389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00" y="1304925"/>
            <a:ext cx="8604000" cy="486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89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728D134-3FC7-C1C4-3B9E-76ECF812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676C-12C6-7042-A7AD-D10AE7C2EED1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F07802-55A0-3537-A4AA-CEF738371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0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4DE5-6DE0-FA4E-9CF1-6B28FB577CCB}" type="datetime1">
              <a:rPr lang="cs-CZ" smtClean="0"/>
              <a:t>07.01.2024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116F740-3AA9-6D2E-DE55-1BC8F419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689" r:id="rId4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 userDrawn="1">
          <p15:clr>
            <a:srgbClr val="F26B43"/>
          </p15:clr>
        </p15:guide>
        <p15:guide id="2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8064000" cy="14466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Radio payload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441732"/>
            <a:ext cx="8064000" cy="2106313"/>
          </a:xfrm>
        </p:spPr>
        <p:txBody>
          <a:bodyPr>
            <a:normAutofit/>
          </a:bodyPr>
          <a:lstStyle/>
          <a:p>
            <a:r>
              <a:rPr lang="en-US" dirty="0"/>
              <a:t>Authors : </a:t>
            </a:r>
            <a:r>
              <a:rPr lang="en-US" dirty="0" err="1"/>
              <a:t>Bc</a:t>
            </a:r>
            <a:r>
              <a:rPr lang="en-US" dirty="0"/>
              <a:t>. Josef Vágner, </a:t>
            </a:r>
            <a:r>
              <a:rPr lang="en-US" dirty="0" err="1"/>
              <a:t>Bc</a:t>
            </a:r>
            <a:r>
              <a:rPr lang="en-US" dirty="0"/>
              <a:t>. Jakub </a:t>
            </a:r>
            <a:r>
              <a:rPr lang="en-US" dirty="0" err="1"/>
              <a:t>Šmíd</a:t>
            </a:r>
            <a:endParaRPr lang="en-US" dirty="0"/>
          </a:p>
          <a:p>
            <a:r>
              <a:rPr lang="en-US" dirty="0"/>
              <a:t>Advisor: Ing. </a:t>
            </a:r>
            <a:r>
              <a:rPr lang="en-US" dirty="0" err="1"/>
              <a:t>Ondřej</a:t>
            </a:r>
            <a:r>
              <a:rPr lang="en-US" dirty="0"/>
              <a:t> </a:t>
            </a:r>
            <a:r>
              <a:rPr lang="en-US" dirty="0" err="1"/>
              <a:t>Nentvich</a:t>
            </a:r>
            <a:r>
              <a:rPr lang="en-US" dirty="0"/>
              <a:t>, Ph.D.</a:t>
            </a:r>
          </a:p>
          <a:p>
            <a:r>
              <a:rPr lang="en-US" dirty="0"/>
              <a:t>24.12.2023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37B70-9A4C-A00D-D84B-ACF9819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AA772A0-CB23-4BA9-EB87-9350918BE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2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435088-6FDD-B9BD-0120-D5AA70CBD8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A8B681-ED3D-9E4D-931C-5A7B7070F390}" type="datetime1">
              <a:rPr lang="cs-CZ" smtClean="0"/>
              <a:t>07.01.2024</a:t>
            </a:fld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07AFF53-B856-968F-68A3-1543E823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Develop a program for the Radio payload which can handle communication for the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Cubesat</a:t>
            </a:r>
            <a:r>
              <a:rPr lang="en-US" sz="1800" dirty="0">
                <a:effectLst/>
                <a:latin typeface="Arial" panose="020B0604020202020204" pitchFamily="34" charset="0"/>
              </a:rPr>
              <a:t>. 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Propose communication between Radio payload (nRF52832) and Ground station (PC in this case) in S-band.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The communication is based on CSP protocol.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Establish communication between radio part (nRF52832) and microcontroller which will handle communication with the rest of the CubeSat (STM32F413).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Develop a program (in Python) for ground station which will manage communication with the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cubesat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Selected MCUs are STM32F413 and nRF52832.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3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37B70-9A4C-A00D-D84B-ACF9819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AA772A0-CB23-4BA9-EB87-9350918BE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3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435088-6FDD-B9BD-0120-D5AA70CBD8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A8B681-ED3D-9E4D-931C-5A7B7070F390}" type="datetime1">
              <a:rPr lang="cs-CZ" smtClean="0"/>
              <a:t>07.01.2024</a:t>
            </a:fld>
            <a:endParaRPr lang="cs-CZ"/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C1DEAE1C-EB28-3C9D-835C-7B37DCA10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9" y="1306655"/>
            <a:ext cx="8702942" cy="4876525"/>
          </a:xfrm>
        </p:spPr>
      </p:pic>
    </p:spTree>
    <p:extLst>
      <p:ext uri="{BB962C8B-B14F-4D97-AF65-F5344CB8AC3E}">
        <p14:creationId xmlns:p14="http://schemas.microsoft.com/office/powerpoint/2010/main" val="230740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F69BB1-F633-1D07-CD47-93ED5787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– BLE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4CE3D56-2EED-941A-C654-FF41FB087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4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30BED1-2DA4-6387-B57B-C244AE11F1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07.01.2024</a:t>
            </a:fld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3946C66-4A31-0674-8032-EBB521BE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377337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37B70-9A4C-A00D-D84B-ACF9819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Cubesat</a:t>
            </a:r>
            <a:r>
              <a:rPr lang="en-US" dirty="0"/>
              <a:t> Space Protocol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AA772A0-CB23-4BA9-EB87-9350918BE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5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435088-6FDD-B9BD-0120-D5AA70CBD8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A8B681-ED3D-9E4D-931C-5A7B7070F390}" type="datetime1">
              <a:rPr lang="cs-CZ" smtClean="0"/>
              <a:t>07.01.2024</a:t>
            </a:fld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07AFF53-B856-968F-68A3-1543E823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ased on a 32-bit header containing both network and transport layer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 – Great for embedded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Implemented in C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ED3BC15-F59C-4552-867D-BF33EA7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5" y="2673374"/>
            <a:ext cx="8128289" cy="368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7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B0A86-8DF0-EAEA-C197-8846BB96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problems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2862E97-137C-3770-2F18-8261A0DC9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6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E29946-B591-6BB6-7E8C-126A633CB8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07.01.2024</a:t>
            </a:fld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D295ADC-410C-3827-23FC-D4956607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Poor documentation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Python bindings – GIL – Python can’t call functions 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Missing BLE – Interface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GIL – Threads communicate through localhost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ZeroMQ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implemented new interface – basic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16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data is received or ready to send the client script either sends received data to basic interface 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calls provided function for transmit.</a:t>
            </a:r>
          </a:p>
          <a:p>
            <a:pPr marL="971516" lvl="1" indent="-28575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0B064F02-9FB5-7E1C-824C-AABB10FCBCCE}"/>
              </a:ext>
            </a:extLst>
          </p:cNvPr>
          <p:cNvSpPr txBox="1">
            <a:spLocks/>
          </p:cNvSpPr>
          <p:nvPr/>
        </p:nvSpPr>
        <p:spPr>
          <a:xfrm>
            <a:off x="269999" y="2360530"/>
            <a:ext cx="8604000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/>
              <a:t>Implementation problems – solutions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D076C768-049F-3678-C4E9-616C36A7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275885"/>
            <a:ext cx="7772400" cy="24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D90AE-AE46-B372-310F-53D2A742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5E945DD-2633-368F-AA80-9661AB0DE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7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CF47F-A283-8C8F-1667-68D99444FE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07.01.2024</a:t>
            </a:fld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6A5E1A6-BDA3-AFE8-B001-D3E7459C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Both devices receive packet, but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don’t response to message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1C7DF3A-2121-29C7-4417-95B19B5A7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7" y="1133485"/>
            <a:ext cx="6822825" cy="60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E3415F-628B-D146-1934-6DC71C8D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4079215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3107</TotalTime>
  <Words>248</Words>
  <Application>Microsoft Macintosh PowerPoint</Application>
  <PresentationFormat>Předvádění na obrazovce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Technika</vt:lpstr>
      <vt:lpstr>Calibri</vt:lpstr>
      <vt:lpstr>Technika-Bold</vt:lpstr>
      <vt:lpstr>Motiv Office</vt:lpstr>
      <vt:lpstr> Radio payload</vt:lpstr>
      <vt:lpstr>Assignment</vt:lpstr>
      <vt:lpstr>System architecture</vt:lpstr>
      <vt:lpstr>Communication – BLE</vt:lpstr>
      <vt:lpstr>Cubesat Space Protocol</vt:lpstr>
      <vt:lpstr>Implementation problems</vt:lpstr>
      <vt:lpstr>Current state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 posturometrickou platformu</dc:title>
  <dc:creator>Vagner, Josef</dc:creator>
  <cp:lastModifiedBy>Vagner, Josef</cp:lastModifiedBy>
  <cp:revision>25</cp:revision>
  <dcterms:created xsi:type="dcterms:W3CDTF">2023-05-20T13:45:07Z</dcterms:created>
  <dcterms:modified xsi:type="dcterms:W3CDTF">2024-01-07T19:56:52Z</dcterms:modified>
</cp:coreProperties>
</file>