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899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935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5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1/20/2025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2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114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71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885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05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7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61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50" r:id="rId5"/>
    <p:sldLayoutId id="2147483755" r:id="rId6"/>
    <p:sldLayoutId id="2147483751" r:id="rId7"/>
    <p:sldLayoutId id="2147483752" r:id="rId8"/>
    <p:sldLayoutId id="2147483753" r:id="rId9"/>
    <p:sldLayoutId id="2147483754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C9759215-E734-EA27-73C1-561B28E04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803" y="1003109"/>
            <a:ext cx="5254179" cy="1273989"/>
          </a:xfrm>
        </p:spPr>
        <p:txBody>
          <a:bodyPr anchor="b">
            <a:normAutofit/>
          </a:bodyPr>
          <a:lstStyle/>
          <a:p>
            <a:r>
              <a:rPr lang="pl-PL" sz="6000" dirty="0" err="1"/>
              <a:t>NoteScan</a:t>
            </a:r>
            <a:endParaRPr lang="pl-PL" sz="6000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F846183D-A42D-8310-E810-BB0753EC68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5991" y="2784144"/>
            <a:ext cx="5075433" cy="2276971"/>
          </a:xfrm>
        </p:spPr>
        <p:txBody>
          <a:bodyPr anchor="t">
            <a:normAutofit/>
          </a:bodyPr>
          <a:lstStyle/>
          <a:p>
            <a:r>
              <a:rPr lang="pl-PL" b="1" dirty="0">
                <a:solidFill>
                  <a:schemeClr val="tx1"/>
                </a:solidFill>
              </a:rPr>
              <a:t>Aplikacja do ekstrakcji tekstu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7D887A3-61AD-4674-BC53-8DFA8CF7B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9F0FB3-8461-462D-84A2-53106FBF4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53480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1E3C311-4E8A-45D9-97BF-07F5FD346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88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 descr="Obraz zawierający Wielobarwność, zrzut ekranu, woda, sztuka&#10;&#10;Opis wygenerowany automatycznie">
            <a:extLst>
              <a:ext uri="{FF2B5EF4-FFF2-40B4-BE49-F238E27FC236}">
                <a16:creationId xmlns:a16="http://schemas.microsoft.com/office/drawing/2014/main" id="{B0CBCD43-EAC3-CD07-2484-AA5ECF9982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98" r="30038" b="-1"/>
          <a:stretch/>
        </p:blipFill>
        <p:spPr>
          <a:xfrm>
            <a:off x="7187979" y="10"/>
            <a:ext cx="5004021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2658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1EA6ACC9-E2C7-80D0-5A99-2B4D2769B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194" y="426339"/>
            <a:ext cx="6857365" cy="1344612"/>
          </a:xfrm>
        </p:spPr>
        <p:txBody>
          <a:bodyPr anchor="b">
            <a:normAutofit/>
          </a:bodyPr>
          <a:lstStyle/>
          <a:p>
            <a:r>
              <a:rPr lang="pl-PL" dirty="0"/>
              <a:t>Cel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47AA18-E3FF-5927-FA2A-FC2EDE599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451" y="2106457"/>
            <a:ext cx="10795379" cy="3652259"/>
          </a:xfrm>
        </p:spPr>
        <p:txBody>
          <a:bodyPr>
            <a:noAutofit/>
          </a:bodyPr>
          <a:lstStyle/>
          <a:p>
            <a:r>
              <a:rPr lang="pl-PL" sz="2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Aplikacja ma na celu zamianę tekstu pisanego pismem odręcznym na formę cyfrową za pomocą kamery w urządzeniu mobilnym i specjalnie dobranych narzędzi OCR i LLM zapewniając możliwość łatwej obróbki i archiwizacji w wersji cyfrowej. 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173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11" name="Symbol zastępczy zawartości 10" descr="Obraz zawierający tekst, Czcionka, diagram, zrzut ekranu&#10;&#10;Opis wygenerowany automatycznie">
            <a:extLst>
              <a:ext uri="{FF2B5EF4-FFF2-40B4-BE49-F238E27FC236}">
                <a16:creationId xmlns:a16="http://schemas.microsoft.com/office/drawing/2014/main" id="{1FEBA39A-9FA2-E115-8D31-7274E8C30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306006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C6D7119-68DC-E40C-6679-CDD6A0060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875" y="1044053"/>
            <a:ext cx="6857365" cy="743471"/>
          </a:xfrm>
        </p:spPr>
        <p:txBody>
          <a:bodyPr anchor="b">
            <a:normAutofit fontScale="90000"/>
          </a:bodyPr>
          <a:lstStyle/>
          <a:p>
            <a:r>
              <a:rPr lang="pl-PL" dirty="0"/>
              <a:t>Wymagania funkcjonalne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765DD25-B152-549E-8494-0D2D23AB8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11" y="2312988"/>
            <a:ext cx="9662614" cy="4435830"/>
          </a:xfrm>
        </p:spPr>
        <p:txBody>
          <a:bodyPr>
            <a:normAutofit fontScale="85000" lnSpcReduction="20000"/>
          </a:bodyPr>
          <a:lstStyle/>
          <a:p>
            <a:pPr marL="742950" lvl="1" indent="-285750">
              <a:lnSpc>
                <a:spcPct val="130000"/>
              </a:lnSpc>
              <a:buSzPts val="1000"/>
              <a:buFont typeface="Courier New" panose="02070309020205020404" pitchFamily="49" charset="0"/>
              <a:buChar char="o"/>
              <a:tabLst>
                <a:tab pos="1135380" algn="l"/>
              </a:tabLst>
            </a:pPr>
            <a:r>
              <a:rPr lang="pl-P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Aplikacja mobilna umożliwia użytkownikowi zrobienie zdjęcia dokumentu lub załadowanie istniejącego zdjęcia.</a:t>
            </a:r>
          </a:p>
          <a:p>
            <a:pPr marL="742950" lvl="1" indent="-285750">
              <a:lnSpc>
                <a:spcPct val="130000"/>
              </a:lnSpc>
              <a:buSzPts val="1000"/>
              <a:buFont typeface="Courier New" panose="02070309020205020404" pitchFamily="49" charset="0"/>
              <a:buChar char="o"/>
              <a:tabLst>
                <a:tab pos="1135380" algn="l"/>
              </a:tabLst>
            </a:pPr>
            <a:r>
              <a:rPr lang="pl-P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Wstępne przetwarzanie obrazu, w tym zastosowanie filtru czarno-białego </a:t>
            </a:r>
            <a:r>
              <a:rPr lang="pl-PL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OpenCV</a:t>
            </a:r>
            <a:endParaRPr lang="pl-PL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30000"/>
              </a:lnSpc>
              <a:buSzPts val="1000"/>
              <a:buFont typeface="Courier New" panose="02070309020205020404" pitchFamily="49" charset="0"/>
              <a:buChar char="o"/>
              <a:tabLst>
                <a:tab pos="1135380" algn="l"/>
              </a:tabLst>
            </a:pPr>
            <a:r>
              <a:rPr lang="pl-P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Rozpoznawanie tekstu z obrazu za pomocą narzędzia OCR Google ML Kit API</a:t>
            </a:r>
          </a:p>
          <a:p>
            <a:pPr marL="742950" lvl="1" indent="-285750">
              <a:lnSpc>
                <a:spcPct val="130000"/>
              </a:lnSpc>
              <a:buSzPts val="1000"/>
              <a:buFont typeface="Courier New" panose="02070309020205020404" pitchFamily="49" charset="0"/>
              <a:buChar char="o"/>
              <a:tabLst>
                <a:tab pos="1135380" algn="l"/>
              </a:tabLst>
            </a:pPr>
            <a:r>
              <a:rPr lang="pl-P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Zapis wyekstrahowanego tekstu w formacie .txt.</a:t>
            </a:r>
          </a:p>
          <a:p>
            <a:pPr marL="742950" lvl="1" indent="-285750">
              <a:lnSpc>
                <a:spcPct val="130000"/>
              </a:lnSpc>
              <a:buSzPts val="1000"/>
              <a:buFont typeface="Courier New" panose="02070309020205020404" pitchFamily="49" charset="0"/>
              <a:buChar char="o"/>
              <a:tabLst>
                <a:tab pos="1135380" algn="l"/>
              </a:tabLst>
            </a:pPr>
            <a:r>
              <a:rPr lang="pl-P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Wysłanie wyekstrahowanego tekstu do modelu językowego LLM </a:t>
            </a:r>
            <a:r>
              <a:rPr lang="pl-PL" sz="2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OpenAI</a:t>
            </a:r>
            <a:endParaRPr lang="pl-PL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3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35380" algn="l"/>
              </a:tabLst>
            </a:pPr>
            <a:r>
              <a:rPr lang="pl-PL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Możliwość skopiowania lub pobrania tekstu </a:t>
            </a:r>
          </a:p>
          <a:p>
            <a:pPr>
              <a:lnSpc>
                <a:spcPct val="130000"/>
              </a:lnSpc>
            </a:pPr>
            <a:endParaRPr lang="pl-PL" sz="1500" dirty="0"/>
          </a:p>
        </p:txBody>
      </p:sp>
    </p:spTree>
    <p:extLst>
      <p:ext uri="{BB962C8B-B14F-4D97-AF65-F5344CB8AC3E}">
        <p14:creationId xmlns:p14="http://schemas.microsoft.com/office/powerpoint/2010/main" val="124298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8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0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21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A40E2C97-86DB-16B7-7A3A-94492003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0025" y="442913"/>
            <a:ext cx="4028215" cy="764914"/>
          </a:xfrm>
        </p:spPr>
        <p:txBody>
          <a:bodyPr anchor="b">
            <a:normAutofit fontScale="90000"/>
          </a:bodyPr>
          <a:lstStyle/>
          <a:p>
            <a:r>
              <a:rPr lang="pl-PL" dirty="0"/>
              <a:t>Tutorial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028C48-7BD9-7D76-1043-95C0A5AF7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824" y="1507987"/>
            <a:ext cx="7734007" cy="5004236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Krok 1: Uruchomienie aplikacji</a:t>
            </a:r>
            <a:endParaRPr lang="pl-P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 uruchomieniu aplikacji zobaczysz prosty interfejs z logo </a:t>
            </a:r>
            <a:r>
              <a:rPr lang="pl-PL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NoteScan</a:t>
            </a: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 ikoną karty pamięci. Na ekranie głównym wyświetla się informacja "Prosty sposób na zamianę ręcznych notatek na ich cyfrowy odpowiednik".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Krok 2: Wybór metody wprowadzania</a:t>
            </a:r>
            <a:endParaRPr lang="pl-PL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 dole ekranu masz dwie opcje wprowadzania materiału:</a:t>
            </a:r>
          </a:p>
          <a:p>
            <a:pPr marL="449580">
              <a:lnSpc>
                <a:spcPct val="115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"Zrób Zdjęcie" - pozwala zrobić zdjęcie notatek bezpośrednio z aplikacji</a:t>
            </a:r>
          </a:p>
          <a:p>
            <a:pPr marL="449580">
              <a:lnSpc>
                <a:spcPct val="115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"Importuj" - umożliwia wybranie istniejącego zdjęcia z galerii</a:t>
            </a:r>
          </a:p>
          <a:p>
            <a:endParaRPr lang="pl-PL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3DD2836A-80D7-E41A-CFEF-81029D2381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779" y="142753"/>
            <a:ext cx="3268992" cy="6572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2667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A08AC-F796-409C-AD97-8B476289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12B-4E9A-405C-9CE8-103254380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0"/>
            <a:ext cx="10853745" cy="6858000"/>
            <a:chOff x="-1" y="0"/>
            <a:chExt cx="10934058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27ED404-4912-4C80-B5EB-98E67EB26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0"/>
              <a:ext cx="10515600" cy="6858000"/>
            </a:xfrm>
            <a:custGeom>
              <a:avLst/>
              <a:gdLst>
                <a:gd name="connsiteX0" fmla="*/ 0 w 10515600"/>
                <a:gd name="connsiteY0" fmla="*/ 0 h 6858000"/>
                <a:gd name="connsiteX1" fmla="*/ 3039549 w 10515600"/>
                <a:gd name="connsiteY1" fmla="*/ 0 h 6858000"/>
                <a:gd name="connsiteX2" fmla="*/ 3387573 w 10515600"/>
                <a:gd name="connsiteY2" fmla="*/ 0 h 6858000"/>
                <a:gd name="connsiteX3" fmla="*/ 3678072 w 10515600"/>
                <a:gd name="connsiteY3" fmla="*/ 0 h 6858000"/>
                <a:gd name="connsiteX4" fmla="*/ 3721524 w 10515600"/>
                <a:gd name="connsiteY4" fmla="*/ 0 h 6858000"/>
                <a:gd name="connsiteX5" fmla="*/ 4595394 w 10515600"/>
                <a:gd name="connsiteY5" fmla="*/ 0 h 6858000"/>
                <a:gd name="connsiteX6" fmla="*/ 4607603 w 10515600"/>
                <a:gd name="connsiteY6" fmla="*/ 0 h 6858000"/>
                <a:gd name="connsiteX7" fmla="*/ 4733044 w 10515600"/>
                <a:gd name="connsiteY7" fmla="*/ 0 h 6858000"/>
                <a:gd name="connsiteX8" fmla="*/ 6226185 w 10515600"/>
                <a:gd name="connsiteY8" fmla="*/ 0 h 6858000"/>
                <a:gd name="connsiteX9" fmla="*/ 8892577 w 10515600"/>
                <a:gd name="connsiteY9" fmla="*/ 0 h 6858000"/>
                <a:gd name="connsiteX10" fmla="*/ 8914701 w 10515600"/>
                <a:gd name="connsiteY10" fmla="*/ 14997 h 6858000"/>
                <a:gd name="connsiteX11" fmla="*/ 10515600 w 10515600"/>
                <a:gd name="connsiteY11" fmla="*/ 3621656 h 6858000"/>
                <a:gd name="connsiteX12" fmla="*/ 8641250 w 10515600"/>
                <a:gd name="connsiteY12" fmla="*/ 6374814 h 6858000"/>
                <a:gd name="connsiteX13" fmla="*/ 8124602 w 10515600"/>
                <a:gd name="connsiteY13" fmla="*/ 6780599 h 6858000"/>
                <a:gd name="connsiteX14" fmla="*/ 8012846 w 10515600"/>
                <a:gd name="connsiteY14" fmla="*/ 6858000 h 6858000"/>
                <a:gd name="connsiteX15" fmla="*/ 6226185 w 10515600"/>
                <a:gd name="connsiteY15" fmla="*/ 6858000 h 6858000"/>
                <a:gd name="connsiteX16" fmla="*/ 4607603 w 10515600"/>
                <a:gd name="connsiteY16" fmla="*/ 6858000 h 6858000"/>
                <a:gd name="connsiteX17" fmla="*/ 4595394 w 10515600"/>
                <a:gd name="connsiteY17" fmla="*/ 6858000 h 6858000"/>
                <a:gd name="connsiteX18" fmla="*/ 4424650 w 10515600"/>
                <a:gd name="connsiteY18" fmla="*/ 6858000 h 6858000"/>
                <a:gd name="connsiteX19" fmla="*/ 3721524 w 10515600"/>
                <a:gd name="connsiteY19" fmla="*/ 6858000 h 6858000"/>
                <a:gd name="connsiteX20" fmla="*/ 3678072 w 10515600"/>
                <a:gd name="connsiteY20" fmla="*/ 6858000 h 6858000"/>
                <a:gd name="connsiteX21" fmla="*/ 3387573 w 10515600"/>
                <a:gd name="connsiteY21" fmla="*/ 6858000 h 6858000"/>
                <a:gd name="connsiteX22" fmla="*/ 3039549 w 10515600"/>
                <a:gd name="connsiteY22" fmla="*/ 6858000 h 6858000"/>
                <a:gd name="connsiteX23" fmla="*/ 0 w 10515600"/>
                <a:gd name="connsiteY2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15600" h="6858000">
                  <a:moveTo>
                    <a:pt x="0" y="0"/>
                  </a:moveTo>
                  <a:lnTo>
                    <a:pt x="3039549" y="0"/>
                  </a:lnTo>
                  <a:lnTo>
                    <a:pt x="3387573" y="0"/>
                  </a:lnTo>
                  <a:lnTo>
                    <a:pt x="3678072" y="0"/>
                  </a:lnTo>
                  <a:lnTo>
                    <a:pt x="3721524" y="0"/>
                  </a:lnTo>
                  <a:lnTo>
                    <a:pt x="4595394" y="0"/>
                  </a:lnTo>
                  <a:lnTo>
                    <a:pt x="4607603" y="0"/>
                  </a:lnTo>
                  <a:lnTo>
                    <a:pt x="4733044" y="0"/>
                  </a:lnTo>
                  <a:lnTo>
                    <a:pt x="6226185" y="0"/>
                  </a:lnTo>
                  <a:lnTo>
                    <a:pt x="8892577" y="0"/>
                  </a:lnTo>
                  <a:lnTo>
                    <a:pt x="8914701" y="14997"/>
                  </a:lnTo>
                  <a:cubicBezTo>
                    <a:pt x="9941864" y="754641"/>
                    <a:pt x="10515600" y="2093192"/>
                    <a:pt x="10515600" y="3621656"/>
                  </a:cubicBezTo>
                  <a:cubicBezTo>
                    <a:pt x="10515600" y="4969131"/>
                    <a:pt x="9586875" y="5602839"/>
                    <a:pt x="8641250" y="6374814"/>
                  </a:cubicBezTo>
                  <a:cubicBezTo>
                    <a:pt x="8469047" y="6515397"/>
                    <a:pt x="8298420" y="6653108"/>
                    <a:pt x="8124602" y="6780599"/>
                  </a:cubicBezTo>
                  <a:lnTo>
                    <a:pt x="8012846" y="6858000"/>
                  </a:lnTo>
                  <a:lnTo>
                    <a:pt x="6226185" y="6858000"/>
                  </a:lnTo>
                  <a:lnTo>
                    <a:pt x="4607603" y="6858000"/>
                  </a:lnTo>
                  <a:lnTo>
                    <a:pt x="4595394" y="6858000"/>
                  </a:lnTo>
                  <a:lnTo>
                    <a:pt x="4424650" y="6858000"/>
                  </a:lnTo>
                  <a:lnTo>
                    <a:pt x="3721524" y="6858000"/>
                  </a:lnTo>
                  <a:lnTo>
                    <a:pt x="3678072" y="6858000"/>
                  </a:lnTo>
                  <a:lnTo>
                    <a:pt x="3387573" y="6858000"/>
                  </a:lnTo>
                  <a:lnTo>
                    <a:pt x="303954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E58012C-4DA3-4ED3-9500-41F9AF60B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04334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9AC73F7-22BD-4C46-B368-3F03B8478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84327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5C99F96-8984-456F-BD66-5C019A651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53086" y="0"/>
              <a:ext cx="2261351" cy="6858000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2367C4-8B57-8EF4-82A1-FABE73363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24" y="542166"/>
            <a:ext cx="7436388" cy="577771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Krok 3: Przetwarzanie tekstu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 wykonaniu lub wybraniu zdjęcia, masz do dyspozycji dwie metody przetwarzania:</a:t>
            </a:r>
          </a:p>
          <a:p>
            <a:pPr marL="449580">
              <a:lnSpc>
                <a:spcPct val="115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"OCR z LLM" - zaawansowane rozpoznawanie tekstu z wykorzystaniem modeli językowych</a:t>
            </a:r>
          </a:p>
          <a:p>
            <a:pPr marL="449580">
              <a:lnSpc>
                <a:spcPct val="115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"Skopiuj tekst" - prosta konwersja do formatu tekstowego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pl-PL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 górze ekranu w lewym rogu mamy przycisk do powrotu do menu głównego, w prawym natomiast możliwość pobrania tekstu</a:t>
            </a:r>
          </a:p>
          <a:p>
            <a:endParaRPr lang="pl-PL" dirty="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F62AB9E-CEBF-F983-3748-41E36DEEF2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212" y="238695"/>
            <a:ext cx="3248396" cy="65636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042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93B4D24-F4A8-4141-A20A-E0575D1996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CEEF8A-4A3A-4B35-AA57-D804767F5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0"/>
            <a:ext cx="12191696" cy="6170490"/>
            <a:chOff x="-2" y="0"/>
            <a:chExt cx="12191696" cy="617049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5A741C2-AB82-4BF5-9324-5D0B56A3D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67675" y="-3167677"/>
              <a:ext cx="5856341" cy="12191695"/>
            </a:xfrm>
            <a:custGeom>
              <a:avLst/>
              <a:gdLst>
                <a:gd name="connsiteX0" fmla="*/ 0 w 5856341"/>
                <a:gd name="connsiteY0" fmla="*/ 12191695 h 12191695"/>
                <a:gd name="connsiteX1" fmla="*/ 0 w 5856341"/>
                <a:gd name="connsiteY1" fmla="*/ 0 h 12191695"/>
                <a:gd name="connsiteX2" fmla="*/ 243849 w 5856341"/>
                <a:gd name="connsiteY2" fmla="*/ 0 h 12191695"/>
                <a:gd name="connsiteX3" fmla="*/ 505121 w 5856341"/>
                <a:gd name="connsiteY3" fmla="*/ 0 h 12191695"/>
                <a:gd name="connsiteX4" fmla="*/ 723207 w 5856341"/>
                <a:gd name="connsiteY4" fmla="*/ 0 h 12191695"/>
                <a:gd name="connsiteX5" fmla="*/ 755828 w 5856341"/>
                <a:gd name="connsiteY5" fmla="*/ 0 h 12191695"/>
                <a:gd name="connsiteX6" fmla="*/ 1411868 w 5856341"/>
                <a:gd name="connsiteY6" fmla="*/ 0 h 12191695"/>
                <a:gd name="connsiteX7" fmla="*/ 1421034 w 5856341"/>
                <a:gd name="connsiteY7" fmla="*/ 0 h 12191695"/>
                <a:gd name="connsiteX8" fmla="*/ 1515206 w 5856341"/>
                <a:gd name="connsiteY8" fmla="*/ 0 h 12191695"/>
                <a:gd name="connsiteX9" fmla="*/ 2636151 w 5856341"/>
                <a:gd name="connsiteY9" fmla="*/ 0 h 12191695"/>
                <a:gd name="connsiteX10" fmla="*/ 4637890 w 5856341"/>
                <a:gd name="connsiteY10" fmla="*/ 0 h 12191695"/>
                <a:gd name="connsiteX11" fmla="*/ 4654499 w 5856341"/>
                <a:gd name="connsiteY11" fmla="*/ 26661 h 12191695"/>
                <a:gd name="connsiteX12" fmla="*/ 5856341 w 5856341"/>
                <a:gd name="connsiteY12" fmla="*/ 6438338 h 12191695"/>
                <a:gd name="connsiteX13" fmla="*/ 4449211 w 5856341"/>
                <a:gd name="connsiteY13" fmla="*/ 11332719 h 12191695"/>
                <a:gd name="connsiteX14" fmla="*/ 4061349 w 5856341"/>
                <a:gd name="connsiteY14" fmla="*/ 12054097 h 12191695"/>
                <a:gd name="connsiteX15" fmla="*/ 3977450 w 5856341"/>
                <a:gd name="connsiteY15" fmla="*/ 12191695 h 12191695"/>
                <a:gd name="connsiteX16" fmla="*/ 2636151 w 5856341"/>
                <a:gd name="connsiteY16" fmla="*/ 12191695 h 12191695"/>
                <a:gd name="connsiteX17" fmla="*/ 1421034 w 5856341"/>
                <a:gd name="connsiteY17" fmla="*/ 12191695 h 12191695"/>
                <a:gd name="connsiteX18" fmla="*/ 1411868 w 5856341"/>
                <a:gd name="connsiteY18" fmla="*/ 12191695 h 12191695"/>
                <a:gd name="connsiteX19" fmla="*/ 1283685 w 5856341"/>
                <a:gd name="connsiteY19" fmla="*/ 12191695 h 12191695"/>
                <a:gd name="connsiteX20" fmla="*/ 755828 w 5856341"/>
                <a:gd name="connsiteY20" fmla="*/ 12191695 h 12191695"/>
                <a:gd name="connsiteX21" fmla="*/ 723207 w 5856341"/>
                <a:gd name="connsiteY21" fmla="*/ 12191695 h 12191695"/>
                <a:gd name="connsiteX22" fmla="*/ 505121 w 5856341"/>
                <a:gd name="connsiteY22" fmla="*/ 12191695 h 12191695"/>
                <a:gd name="connsiteX23" fmla="*/ 243849 w 5856341"/>
                <a:gd name="connsiteY23" fmla="*/ 12191695 h 12191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856341" h="12191695">
                  <a:moveTo>
                    <a:pt x="0" y="12191695"/>
                  </a:moveTo>
                  <a:lnTo>
                    <a:pt x="0" y="0"/>
                  </a:lnTo>
                  <a:lnTo>
                    <a:pt x="243849" y="0"/>
                  </a:lnTo>
                  <a:lnTo>
                    <a:pt x="505121" y="0"/>
                  </a:lnTo>
                  <a:lnTo>
                    <a:pt x="723207" y="0"/>
                  </a:lnTo>
                  <a:lnTo>
                    <a:pt x="755828" y="0"/>
                  </a:lnTo>
                  <a:lnTo>
                    <a:pt x="1411868" y="0"/>
                  </a:lnTo>
                  <a:lnTo>
                    <a:pt x="1421034" y="0"/>
                  </a:lnTo>
                  <a:lnTo>
                    <a:pt x="1515206" y="0"/>
                  </a:lnTo>
                  <a:lnTo>
                    <a:pt x="2636151" y="0"/>
                  </a:lnTo>
                  <a:lnTo>
                    <a:pt x="4637890" y="0"/>
                  </a:lnTo>
                  <a:lnTo>
                    <a:pt x="4654499" y="26661"/>
                  </a:lnTo>
                  <a:cubicBezTo>
                    <a:pt x="5425621" y="1341551"/>
                    <a:pt x="5856341" y="3721137"/>
                    <a:pt x="5856341" y="6438338"/>
                  </a:cubicBezTo>
                  <a:cubicBezTo>
                    <a:pt x="5856341" y="8833790"/>
                    <a:pt x="5159120" y="9960353"/>
                    <a:pt x="4449211" y="11332719"/>
                  </a:cubicBezTo>
                  <a:cubicBezTo>
                    <a:pt x="4319934" y="11582638"/>
                    <a:pt x="4191839" y="11827452"/>
                    <a:pt x="4061349" y="12054097"/>
                  </a:cubicBezTo>
                  <a:lnTo>
                    <a:pt x="3977450" y="12191695"/>
                  </a:lnTo>
                  <a:lnTo>
                    <a:pt x="2636151" y="12191695"/>
                  </a:lnTo>
                  <a:lnTo>
                    <a:pt x="1421034" y="12191695"/>
                  </a:lnTo>
                  <a:lnTo>
                    <a:pt x="1411868" y="12191695"/>
                  </a:lnTo>
                  <a:lnTo>
                    <a:pt x="1283685" y="12191695"/>
                  </a:lnTo>
                  <a:lnTo>
                    <a:pt x="755828" y="12191695"/>
                  </a:lnTo>
                  <a:lnTo>
                    <a:pt x="723207" y="12191695"/>
                  </a:lnTo>
                  <a:lnTo>
                    <a:pt x="505121" y="12191695"/>
                  </a:lnTo>
                  <a:lnTo>
                    <a:pt x="243849" y="12191695"/>
                  </a:ln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CD46807-BF17-4E5D-90A8-A062604C0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6277" y="-874927"/>
              <a:ext cx="1899138" cy="12191695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23926DB-76C8-474A-B5FB-F43C59E33F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143758" y="-1037574"/>
              <a:ext cx="1904176" cy="12191695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C1F5347-E00A-4E12-AC11-18E0B1AF2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247015" y="-1314429"/>
              <a:ext cx="1697663" cy="12191695"/>
            </a:xfrm>
            <a:custGeom>
              <a:avLst/>
              <a:gdLst>
                <a:gd name="connsiteX0" fmla="*/ 879731 w 2521425"/>
                <a:gd name="connsiteY0" fmla="*/ 0 h 6858000"/>
                <a:gd name="connsiteX1" fmla="*/ 898402 w 2521425"/>
                <a:gd name="connsiteY1" fmla="*/ 0 h 6858000"/>
                <a:gd name="connsiteX2" fmla="*/ 920526 w 2521425"/>
                <a:gd name="connsiteY2" fmla="*/ 14997 h 6858000"/>
                <a:gd name="connsiteX3" fmla="*/ 2521425 w 2521425"/>
                <a:gd name="connsiteY3" fmla="*/ 3621656 h 6858000"/>
                <a:gd name="connsiteX4" fmla="*/ 647075 w 2521425"/>
                <a:gd name="connsiteY4" fmla="*/ 6374814 h 6858000"/>
                <a:gd name="connsiteX5" fmla="*/ 130427 w 2521425"/>
                <a:gd name="connsiteY5" fmla="*/ 6780599 h 6858000"/>
                <a:gd name="connsiteX6" fmla="*/ 18671 w 2521425"/>
                <a:gd name="connsiteY6" fmla="*/ 6858000 h 6858000"/>
                <a:gd name="connsiteX7" fmla="*/ 0 w 2521425"/>
                <a:gd name="connsiteY7" fmla="*/ 6858000 h 6858000"/>
                <a:gd name="connsiteX8" fmla="*/ 111756 w 2521425"/>
                <a:gd name="connsiteY8" fmla="*/ 6780599 h 6858000"/>
                <a:gd name="connsiteX9" fmla="*/ 628404 w 2521425"/>
                <a:gd name="connsiteY9" fmla="*/ 6374814 h 6858000"/>
                <a:gd name="connsiteX10" fmla="*/ 2502754 w 2521425"/>
                <a:gd name="connsiteY10" fmla="*/ 3621656 h 6858000"/>
                <a:gd name="connsiteX11" fmla="*/ 901855 w 2521425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1425" h="6858000">
                  <a:moveTo>
                    <a:pt x="879731" y="0"/>
                  </a:moveTo>
                  <a:lnTo>
                    <a:pt x="898402" y="0"/>
                  </a:lnTo>
                  <a:lnTo>
                    <a:pt x="920526" y="14997"/>
                  </a:lnTo>
                  <a:cubicBezTo>
                    <a:pt x="1947689" y="754641"/>
                    <a:pt x="2521425" y="2093192"/>
                    <a:pt x="2521425" y="3621656"/>
                  </a:cubicBezTo>
                  <a:cubicBezTo>
                    <a:pt x="2521425" y="4969131"/>
                    <a:pt x="1592700" y="5602839"/>
                    <a:pt x="647075" y="6374814"/>
                  </a:cubicBezTo>
                  <a:cubicBezTo>
                    <a:pt x="474872" y="6515397"/>
                    <a:pt x="304245" y="6653108"/>
                    <a:pt x="130427" y="6780599"/>
                  </a:cubicBezTo>
                  <a:lnTo>
                    <a:pt x="18671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25AC1558-584E-6670-BEB1-F23C0D1AC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797" y="2427847"/>
            <a:ext cx="6857365" cy="1344612"/>
          </a:xfrm>
        </p:spPr>
        <p:txBody>
          <a:bodyPr anchor="b">
            <a:normAutofit/>
          </a:bodyPr>
          <a:lstStyle/>
          <a:p>
            <a:r>
              <a:rPr lang="pl-PL" dirty="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357612816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LightSeedLeftStep">
      <a:dk1>
        <a:srgbClr val="000000"/>
      </a:dk1>
      <a:lt1>
        <a:srgbClr val="FFFFFF"/>
      </a:lt1>
      <a:dk2>
        <a:srgbClr val="223B2F"/>
      </a:dk2>
      <a:lt2>
        <a:srgbClr val="E7E8E2"/>
      </a:lt2>
      <a:accent1>
        <a:srgbClr val="A096C6"/>
      </a:accent1>
      <a:accent2>
        <a:srgbClr val="7F8CBA"/>
      </a:accent2>
      <a:accent3>
        <a:srgbClr val="85A9BD"/>
      </a:accent3>
      <a:accent4>
        <a:srgbClr val="77AFAC"/>
      </a:accent4>
      <a:accent5>
        <a:srgbClr val="83AD99"/>
      </a:accent5>
      <a:accent6>
        <a:srgbClr val="78B07E"/>
      </a:accent6>
      <a:hlink>
        <a:srgbClr val="7D8852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239</Words>
  <Application>Microsoft Office PowerPoint</Application>
  <PresentationFormat>Panoramiczny</PresentationFormat>
  <Paragraphs>25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3" baseType="lpstr">
      <vt:lpstr>Meiryo</vt:lpstr>
      <vt:lpstr>Aptos</vt:lpstr>
      <vt:lpstr>Arial</vt:lpstr>
      <vt:lpstr>Corbel</vt:lpstr>
      <vt:lpstr>Courier New</vt:lpstr>
      <vt:lpstr>SketchLinesVTI</vt:lpstr>
      <vt:lpstr>NoteScan</vt:lpstr>
      <vt:lpstr>Cel aplikacji</vt:lpstr>
      <vt:lpstr>Prezentacja programu PowerPoint</vt:lpstr>
      <vt:lpstr>Wymagania funkcjonalne</vt:lpstr>
      <vt:lpstr>Tutorial</vt:lpstr>
      <vt:lpstr>Prezentacja programu PowerPoint</vt:lpstr>
      <vt:lpstr>Dziękujemy za uwagę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Sośnicki</dc:creator>
  <cp:lastModifiedBy>Jakub Sośnicki</cp:lastModifiedBy>
  <cp:revision>1</cp:revision>
  <dcterms:created xsi:type="dcterms:W3CDTF">2025-01-20T14:41:36Z</dcterms:created>
  <dcterms:modified xsi:type="dcterms:W3CDTF">2025-01-20T15:08:39Z</dcterms:modified>
</cp:coreProperties>
</file>