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zad_dom_pttx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Jakub Styczen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jako prezentacja z jednym slajdem tekstowym oraz zdjęciem ;)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Dodane zdjecie w Quarto</a:t>
            </a:r>
          </a:p>
        </p:txBody>
      </p:sp>
      <p:pic>
        <p:nvPicPr>
          <p:cNvPr descr="Ohipp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4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Hipcio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zad_dom_pttx</dc:title>
  <dc:creator>Jakub Styczen</dc:creator>
  <cp:keywords/>
  <dcterms:created xsi:type="dcterms:W3CDTF">2023-10-13T16:55:55Z</dcterms:created>
  <dcterms:modified xsi:type="dcterms:W3CDTF">2023-10-13T16:55:55Z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