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9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7E26C-E3D8-4162-B315-1B8FF2DCA395}" v="18" dt="2022-05-02T21:27:20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1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4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0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3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7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4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2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6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258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35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6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help/idea/create-your-first-android-application.html#b535ef2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ECCD9726-1E53-4A80-A261-BF3284882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964931E7-15CF-4370-8F01-05A6F8DA0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444467" y="802298"/>
            <a:ext cx="5541503" cy="2541431"/>
          </a:xfrm>
        </p:spPr>
        <p:txBody>
          <a:bodyPr>
            <a:normAutofit/>
          </a:bodyPr>
          <a:lstStyle/>
          <a:p>
            <a:r>
              <a:rPr lang="pl-PL" sz="5400"/>
              <a:t>Konfiguracja środowiska IntelliJ</a:t>
            </a:r>
          </a:p>
        </p:txBody>
      </p:sp>
      <p:cxnSp>
        <p:nvCxnSpPr>
          <p:cNvPr id="41" name="Straight Connector 13">
            <a:extLst>
              <a:ext uri="{FF2B5EF4-FFF2-40B4-BE49-F238E27FC236}">
                <a16:creationId xmlns:a16="http://schemas.microsoft.com/office/drawing/2014/main" id="{58C47EB0-187D-45CF-B6DC-C29064CB8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468DA4-B779-4E71-8530-9F8D8FE43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3897" y="477559"/>
            <a:ext cx="4072187" cy="2488115"/>
            <a:chOff x="7630846" y="3690296"/>
            <a:chExt cx="4072187" cy="250397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721CEB-E325-4F32-AE8F-2C72B79C9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3690296"/>
              <a:ext cx="4072187" cy="250397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852AE56C-1036-42E6-B4C9-7B0C65BAB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3851281"/>
              <a:ext cx="3769485" cy="218162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IntelliJ Idea Reviews: Pricing &amp; Software Features 2022 - Financesonline.com">
            <a:extLst>
              <a:ext uri="{FF2B5EF4-FFF2-40B4-BE49-F238E27FC236}">
                <a16:creationId xmlns:a16="http://schemas.microsoft.com/office/drawing/2014/main" id="{BC87C873-28A1-4D4F-B0BD-18E58553D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" r="16421" b="-2"/>
          <a:stretch/>
        </p:blipFill>
        <p:spPr bwMode="auto">
          <a:xfrm>
            <a:off x="7955089" y="962478"/>
            <a:ext cx="3115526" cy="15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19">
            <a:extLst>
              <a:ext uri="{FF2B5EF4-FFF2-40B4-BE49-F238E27FC236}">
                <a16:creationId xmlns:a16="http://schemas.microsoft.com/office/drawing/2014/main" id="{094AB234-CAF0-40AC-AE8D-C1C31AA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3897" y="3131726"/>
            <a:ext cx="4072187" cy="2504352"/>
            <a:chOff x="7630846" y="3184124"/>
            <a:chExt cx="4072187" cy="2590592"/>
          </a:xfrm>
        </p:grpSpPr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9D4A1F6D-6836-4E60-A7DC-E6462A98F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3184124"/>
              <a:ext cx="4072187" cy="2590592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1">
              <a:extLst>
                <a:ext uri="{FF2B5EF4-FFF2-40B4-BE49-F238E27FC236}">
                  <a16:creationId xmlns:a16="http://schemas.microsoft.com/office/drawing/2014/main" id="{01B1A31D-D668-4F30-8F72-1435DFDF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3348727"/>
              <a:ext cx="3769485" cy="225422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288EC511-78FA-4606-AE0B-E93205A40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69" r="-3" b="10225"/>
          <a:stretch/>
        </p:blipFill>
        <p:spPr>
          <a:xfrm>
            <a:off x="7948411" y="3612582"/>
            <a:ext cx="3127688" cy="1535713"/>
          </a:xfrm>
          <a:prstGeom prst="rect">
            <a:avLst/>
          </a:prstGeom>
        </p:spPr>
      </p:pic>
      <p:pic>
        <p:nvPicPr>
          <p:cNvPr id="46" name="Picture 23">
            <a:extLst>
              <a:ext uri="{FF2B5EF4-FFF2-40B4-BE49-F238E27FC236}">
                <a16:creationId xmlns:a16="http://schemas.microsoft.com/office/drawing/2014/main" id="{DDC066BC-A6FD-4984-9EE3-83E110FB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12D2E005-F382-48A0-B29B-A49BFC511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787D745-265F-B687-334B-4153E68DEE9A}"/>
              </a:ext>
            </a:extLst>
          </p:cNvPr>
          <p:cNvSpPr txBox="1"/>
          <p:nvPr/>
        </p:nvSpPr>
        <p:spPr>
          <a:xfrm>
            <a:off x="1442924" y="3735208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Jakub Szczudlik</a:t>
            </a:r>
          </a:p>
          <a:p>
            <a:r>
              <a:rPr lang="pl-PL" dirty="0"/>
              <a:t>Marek Wypich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D52457DF-213D-45E8-87B6-261B2023C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353"/>
            <a:ext cx="12192000" cy="58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9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B9093D4-3931-4A01-9CFB-9014CF366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59" y="-1219648"/>
            <a:ext cx="12393918" cy="80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0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E1E9B23-E6F2-4DAF-855D-DAA3507E3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" y="-701533"/>
            <a:ext cx="12188339" cy="78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1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4493217-3CAC-4022-966F-0468A53D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0887"/>
            <a:ext cx="12192000" cy="80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1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F8C623-E014-4F91-8C81-1F7D37CE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22D192-72CC-43FA-98F6-53A8B367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https://www.jetbrains.com/help/idea/create-your-first-android-application.html#b535ef27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500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AB7C40-7B3B-438F-85EB-3F206F30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Wskazówki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399518-26DC-4E77-ABC4-89D5D3CA8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Instrukcja zawiera instalację Android SDK oraz konfigurację wirtualnej maszyny z Androidem 8.1 </a:t>
            </a:r>
            <a:r>
              <a:rPr lang="pl-PL" dirty="0" err="1"/>
              <a:t>Oreo</a:t>
            </a:r>
            <a:r>
              <a:rPr lang="pl-PL" dirty="0"/>
              <a:t> – API 27</a:t>
            </a:r>
          </a:p>
          <a:p>
            <a:r>
              <a:rPr lang="pl-PL" dirty="0"/>
              <a:t>Podczas zajęć możliwe jest również korzystanie z wirtualnej maszyny z nowszym systemem Android – powyżej Android 8.1 –  API 27</a:t>
            </a:r>
          </a:p>
        </p:txBody>
      </p:sp>
    </p:spTree>
    <p:extLst>
      <p:ext uri="{BB962C8B-B14F-4D97-AF65-F5344CB8AC3E}">
        <p14:creationId xmlns:p14="http://schemas.microsoft.com/office/powerpoint/2010/main" val="20490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az 4">
            <a:extLst>
              <a:ext uri="{FF2B5EF4-FFF2-40B4-BE49-F238E27FC236}">
                <a16:creationId xmlns:a16="http://schemas.microsoft.com/office/drawing/2014/main" id="{20F94E49-960B-4008-8B96-92BABA9644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7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530C047F-60C5-4AC3-A8F4-73764CE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1530"/>
            <a:ext cx="12192000" cy="94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2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46A05F59-440D-446A-A761-C012AD18C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32947"/>
            <a:ext cx="12192000" cy="81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5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8476DB37-E5C2-48A7-AD53-1FDBA1E7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1841"/>
            <a:ext cx="12192000" cy="84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az 2">
            <a:extLst>
              <a:ext uri="{FF2B5EF4-FFF2-40B4-BE49-F238E27FC236}">
                <a16:creationId xmlns:a16="http://schemas.microsoft.com/office/drawing/2014/main" id="{2A9E976F-E07C-4F65-AD33-2370BDB369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6" b="1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monitor, czarny&#10;&#10;Opis wygenerowany automatycznie">
            <a:extLst>
              <a:ext uri="{FF2B5EF4-FFF2-40B4-BE49-F238E27FC236}">
                <a16:creationId xmlns:a16="http://schemas.microsoft.com/office/drawing/2014/main" id="{AFB1CC9F-6716-4721-A2A4-51686F425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50065"/>
            <a:ext cx="12305251" cy="955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8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5B6C0359-79D5-43AC-BFEE-758A7FA20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29"/>
            <a:ext cx="12192000" cy="60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689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62</Words>
  <Application>Microsoft Office PowerPoint</Application>
  <PresentationFormat>Panoramiczny</PresentationFormat>
  <Paragraphs>8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Galeria</vt:lpstr>
      <vt:lpstr>Konfiguracja środowiska IntelliJ</vt:lpstr>
      <vt:lpstr>Wskazówki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Marek Wypich</cp:lastModifiedBy>
  <cp:revision>2</cp:revision>
  <dcterms:created xsi:type="dcterms:W3CDTF">2022-04-28T12:06:12Z</dcterms:created>
  <dcterms:modified xsi:type="dcterms:W3CDTF">2022-05-04T17:03:29Z</dcterms:modified>
</cp:coreProperties>
</file>