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3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8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59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zaika kolorowych kształtów geometrycznych">
            <a:extLst>
              <a:ext uri="{FF2B5EF4-FFF2-40B4-BE49-F238E27FC236}">
                <a16:creationId xmlns:a16="http://schemas.microsoft.com/office/drawing/2014/main" id="{E106C27E-2CFD-92B5-3C0E-8F667C51D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2" b="3306"/>
          <a:stretch/>
        </p:blipFill>
        <p:spPr>
          <a:xfrm>
            <a:off x="8314" y="0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02A154-7F7C-4854-4DE5-CAEF2FD1A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7" y="411061"/>
            <a:ext cx="7021584" cy="3017939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Indywidualny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projekt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programistyczny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D77F068-5A9C-FD53-2AB7-FBC98432F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39" y="3514987"/>
            <a:ext cx="3498210" cy="2306973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Jakub Szklarz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0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3AB089-202E-F18D-4F16-C10E56A0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udało</a:t>
            </a:r>
            <a:r>
              <a:rPr lang="en-GB" dirty="0"/>
              <a:t> </a:t>
            </a:r>
            <a:r>
              <a:rPr lang="en-GB" dirty="0" err="1"/>
              <a:t>zrealizować</a:t>
            </a:r>
            <a:r>
              <a:rPr lang="en-GB" dirty="0"/>
              <a:t>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555378-5F84-D7F3-BD6D-F4146384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Działające</a:t>
            </a:r>
            <a:r>
              <a:rPr lang="en-GB" dirty="0"/>
              <a:t> GUI z menu </a:t>
            </a:r>
            <a:r>
              <a:rPr lang="en-GB" dirty="0" err="1"/>
              <a:t>głównym</a:t>
            </a:r>
            <a:endParaRPr lang="en-GB" dirty="0"/>
          </a:p>
          <a:p>
            <a:r>
              <a:rPr lang="en-GB" dirty="0" err="1"/>
              <a:t>Działająca</a:t>
            </a:r>
            <a:r>
              <a:rPr lang="en-GB" dirty="0"/>
              <a:t> </a:t>
            </a:r>
            <a:r>
              <a:rPr lang="en-GB" dirty="0" err="1"/>
              <a:t>mapa</a:t>
            </a:r>
            <a:r>
              <a:rPr lang="en-GB" dirty="0"/>
              <a:t> </a:t>
            </a:r>
            <a:r>
              <a:rPr lang="en-GB" dirty="0" err="1"/>
              <a:t>hexagonalna</a:t>
            </a:r>
            <a:endParaRPr lang="en-GB" dirty="0"/>
          </a:p>
          <a:p>
            <a:r>
              <a:rPr lang="en-GB" dirty="0" err="1"/>
              <a:t>Ekwipunek</a:t>
            </a:r>
            <a:endParaRPr lang="en-GB" dirty="0"/>
          </a:p>
          <a:p>
            <a:r>
              <a:rPr lang="en-GB" dirty="0" err="1"/>
              <a:t>Działająca</a:t>
            </a:r>
            <a:r>
              <a:rPr lang="en-GB" dirty="0"/>
              <a:t> </a:t>
            </a:r>
            <a:r>
              <a:rPr lang="en-GB" dirty="0" err="1"/>
              <a:t>mapa</a:t>
            </a:r>
            <a:r>
              <a:rPr lang="en-GB" dirty="0"/>
              <a:t> </a:t>
            </a:r>
            <a:r>
              <a:rPr lang="en-GB" dirty="0" err="1"/>
              <a:t>lokacji</a:t>
            </a:r>
            <a:endParaRPr lang="en-GB" dirty="0"/>
          </a:p>
          <a:p>
            <a:r>
              <a:rPr lang="en-GB" dirty="0" err="1"/>
              <a:t>Interfejs</a:t>
            </a:r>
            <a:endParaRPr lang="en-GB" dirty="0"/>
          </a:p>
          <a:p>
            <a:r>
              <a:rPr lang="en-GB" dirty="0"/>
              <a:t>System </a:t>
            </a:r>
            <a:r>
              <a:rPr lang="en-GB" dirty="0" err="1"/>
              <a:t>walki</a:t>
            </a:r>
            <a:endParaRPr lang="en-GB" dirty="0"/>
          </a:p>
          <a:p>
            <a:r>
              <a:rPr lang="en-GB" dirty="0" err="1"/>
              <a:t>Tekstury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164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2F4D5F-EA41-DFA7-EDE0-B2463F45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Podsumowanie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16301C-B35D-F3CD-3BB7-6AC9D6F1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Założenie</a:t>
            </a:r>
            <a:r>
              <a:rPr lang="en-GB" dirty="0"/>
              <a:t> </a:t>
            </a:r>
            <a:r>
              <a:rPr lang="en-GB" dirty="0" err="1"/>
              <a:t>zostały</a:t>
            </a:r>
            <a:r>
              <a:rPr lang="en-GB" dirty="0"/>
              <a:t> </a:t>
            </a:r>
            <a:r>
              <a:rPr lang="en-GB" dirty="0" err="1"/>
              <a:t>spełnione</a:t>
            </a:r>
            <a:r>
              <a:rPr lang="en-GB" dirty="0"/>
              <a:t> w </a:t>
            </a:r>
            <a:r>
              <a:rPr lang="en-GB" dirty="0" err="1"/>
              <a:t>stu</a:t>
            </a:r>
            <a:r>
              <a:rPr lang="en-GB" dirty="0"/>
              <a:t> </a:t>
            </a:r>
            <a:r>
              <a:rPr lang="en-GB" dirty="0" err="1"/>
              <a:t>procentach</a:t>
            </a:r>
            <a:r>
              <a:rPr lang="en-GB" dirty="0"/>
              <a:t>.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mechaniki</a:t>
            </a:r>
            <a:r>
              <a:rPr lang="en-GB" dirty="0"/>
              <a:t> </a:t>
            </a:r>
            <a:r>
              <a:rPr lang="en-GB" dirty="0" err="1"/>
              <a:t>działają</a:t>
            </a:r>
            <a:r>
              <a:rPr lang="en-GB" dirty="0"/>
              <a:t>, </a:t>
            </a:r>
            <a:r>
              <a:rPr lang="en-GB" dirty="0" err="1"/>
              <a:t>jednak</a:t>
            </a:r>
            <a:r>
              <a:rPr lang="en-GB" dirty="0"/>
              <a:t> w </a:t>
            </a:r>
            <a:r>
              <a:rPr lang="en-GB" dirty="0" err="1"/>
              <a:t>grze</a:t>
            </a:r>
            <a:r>
              <a:rPr lang="en-GB" dirty="0"/>
              <a:t> </a:t>
            </a:r>
            <a:r>
              <a:rPr lang="en-GB" dirty="0" err="1"/>
              <a:t>obecnie</a:t>
            </a:r>
            <a:r>
              <a:rPr lang="en-GB" dirty="0"/>
              <a:t> </a:t>
            </a:r>
            <a:r>
              <a:rPr lang="en-GB" dirty="0" err="1"/>
              <a:t>brakuje</a:t>
            </a:r>
            <a:r>
              <a:rPr lang="en-GB" dirty="0"/>
              <a:t> </a:t>
            </a:r>
            <a:r>
              <a:rPr lang="en-GB" dirty="0" err="1"/>
              <a:t>kontentu</a:t>
            </a:r>
            <a:r>
              <a:rPr lang="en-GB" dirty="0"/>
              <a:t> I </a:t>
            </a:r>
            <a:r>
              <a:rPr lang="en-GB" dirty="0" err="1"/>
              <a:t>płynnych</a:t>
            </a:r>
            <a:r>
              <a:rPr lang="en-GB" dirty="0"/>
              <a:t> </a:t>
            </a:r>
            <a:r>
              <a:rPr lang="en-GB" dirty="0" err="1"/>
              <a:t>przejść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funkcjami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0B4D77-C638-32C5-EAF0-AE2CF3DE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Przedstawienie</a:t>
            </a:r>
            <a:r>
              <a:rPr lang="en-GB" dirty="0"/>
              <a:t> </a:t>
            </a:r>
            <a:r>
              <a:rPr lang="en-GB" dirty="0" err="1"/>
              <a:t>funkcji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3FA9EF-B8CF-8F80-D91F-D972DED1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80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EAB30-7A10-6649-E21B-B5C31BF4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Podziękowania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DA2C58-1637-B92E-AC62-0E2136DC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Dziękuję</a:t>
            </a:r>
            <a:r>
              <a:rPr lang="en-GB" dirty="0"/>
              <a:t> za </a:t>
            </a:r>
            <a:r>
              <a:rPr lang="en-GB" dirty="0" err="1"/>
              <a:t>uwagę</a:t>
            </a:r>
            <a:r>
              <a:rPr lang="en-GB"/>
              <a:t>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633197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Panoramiczny</PresentationFormat>
  <Paragraphs>15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Walbaum Display</vt:lpstr>
      <vt:lpstr>RegattaVTI</vt:lpstr>
      <vt:lpstr>Indywidualny projekt programistyczny</vt:lpstr>
      <vt:lpstr>Co się udało zrealizować?</vt:lpstr>
      <vt:lpstr>Podsumowanie</vt:lpstr>
      <vt:lpstr>Przedstawienie funkcji</vt:lpstr>
      <vt:lpstr>Podziękowania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Indywidualny projekt programistyczny</dc:title>
  <dc:creator>Jakub Szklarz</dc:creator>
  <cp:lastModifiedBy>Jakub Szklarz</cp:lastModifiedBy>
  <cp:revision>1</cp:revision>
  <dcterms:created xsi:type="dcterms:W3CDTF">2023-05-31T22:04:42Z</dcterms:created>
  <dcterms:modified xsi:type="dcterms:W3CDTF">2023-05-31T22:23:45Z</dcterms:modified>
</cp:coreProperties>
</file>