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25EB3-285D-95C2-7FB9-CD3E7EAB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7827928-C917-8449-7C1B-93D008E5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F21CE-352F-F477-32B5-FEBE95D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77FD2B-1D4E-E905-D0E5-BC96682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F44D95-42DA-F631-C4B5-B7AED5B7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6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B60404-3377-1845-A00D-B605412C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C18931-FCA8-CF41-DEF0-B3045701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17FDAB-DE19-E9B5-17BB-8CEBBFE4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B8A234-6BDE-9BCB-978D-7876FD7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131E76-376A-1180-C885-8D5B7465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1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24F7186-D840-4627-AB5D-F831F560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3DBFEA6-44B4-5EBC-A6D8-DECD63AE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0F4F85-CB5B-20E8-14E8-812BF77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1EBDB9-C045-29AE-A161-47E2336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6EA2B9-CA27-805C-E6B9-32347E5D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77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3B9BB-BB0A-CAA5-D031-B5F2D07A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D6B2A-CE51-45B3-270B-A014B225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EDB63D-E46C-A4F9-7250-56E0CB64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DEE60E-152A-FE24-1C25-EE8A3E69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43BD4A-4286-8D74-23F8-B23955A2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C3E8B2-119E-4E67-A294-C1FC422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C1B4C0-7D45-6188-D17E-CCD1321B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AEDA5B-28CB-72BE-176D-7F232B1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B2573D-7A33-E29D-8286-86F55419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7E1424-6959-DE96-033F-EE19266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D23A04-0389-094C-67E6-B8B7A553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2BCABC-AA60-BDAA-F09C-BC401703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B1DF91-A470-EFAA-7C2A-6C34237B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D1FF27-C2C3-F978-B85C-5AB757E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E82DD8-6D8C-2667-635F-97E7127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F56D5C-9AF9-0857-3B46-60165BEB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86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070189-2508-5223-4912-D333DCD8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87E30B-7D85-EB3C-1B98-860EB0FC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A80667-7957-B884-BABB-80E868AC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7221A09-7C48-058D-E9B8-D9F32B7A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C91D762-3B60-0047-2F1C-AD261730F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6900C06-0948-05AE-83C2-CF259092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4274183-EF34-2363-4BD8-0938847A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25EF7F4-B5EF-CC72-B967-04A3FFDE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9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46E4B-BF89-AAB6-4AAD-1B7C512E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50513F-12BC-3AC8-3033-F4B24CE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44046E-561C-0A8B-1678-98E56DBD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502C2B6-F577-85AD-0866-86FBA10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37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7B5E5D2-2D80-681C-8EBC-2AD9C6D0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BFD04B1-FE2A-54BB-5CBD-95D09069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992521-A14B-3C18-CDB1-F9803CCA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4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4B073-102E-5C60-CA3D-F1DAB068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CAD927-4B68-5627-2CF9-FBEEAF76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CD03B8-CD21-5471-A80D-BF3D9BCB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6C4705-1E37-3907-0BA0-6F3B2A4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634552-1D19-D1F9-A2A3-07E0E31A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5A4BF7-040C-CB60-2981-4AC75796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84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41C51-B03C-017A-E854-B6F17665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27C4C3-8B39-33F2-3FC7-47A3B1E21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E012F8-1A7A-A0C2-3454-7F77ABAF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57B758-1606-4E9F-47F8-7263C9D2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B2A241-2DE4-7581-FDE0-873E5666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A0B869-73B4-F532-3219-9001A5CE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3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DA0525D-0FA7-96AE-36A9-A51DFA1B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0BEBF0-98CE-CBD4-B565-36D74649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3C1F59-BD88-A97D-375A-C1BEFE50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5216-153D-47E9-97B9-402CDEADC12C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512374-137D-7E6D-51BF-B23F4D34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875676-74AA-858A-20E2-33C8EB33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09F2-22B5-4B6F-BAA7-986EF7B2AC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2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3141A-E4F5-F0A2-9105-92BA6843E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Prezentacja</a:t>
            </a:r>
            <a:r>
              <a:rPr lang="en-GB" dirty="0"/>
              <a:t> </a:t>
            </a:r>
            <a:r>
              <a:rPr lang="en-GB" dirty="0" err="1"/>
              <a:t>Projektu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3C91F7-B201-3D1C-E4EC-5CE5FF2B4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Tytuł</a:t>
            </a:r>
            <a:r>
              <a:rPr lang="en-GB" dirty="0"/>
              <a:t>: Call of </a:t>
            </a:r>
            <a:r>
              <a:rPr lang="en-GB"/>
              <a:t>the tunnels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219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3D865-E636-44C7-4B63-788A081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Projektu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20EDE-5AD0-5EA2-CC73-7F9D2742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Gra RPG (Nie kładąc zbytniego nacisku na historię – chodzi raczej o mechaniki). Gra ma opierać się na heksagonalnych polach mapy globalnej oraz mapie 2d. Na pewno zamierzam zaimplementować system walki, jednak jeszcze nie jestem pewien jego wyglądu, więc nie mam jego szkicu. W następnych slajdach szkice koncepcyjne. </a:t>
            </a:r>
          </a:p>
        </p:txBody>
      </p:sp>
    </p:spTree>
    <p:extLst>
      <p:ext uri="{BB962C8B-B14F-4D97-AF65-F5344CB8AC3E}">
        <p14:creationId xmlns:p14="http://schemas.microsoft.com/office/powerpoint/2010/main" val="12965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84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15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8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D395A-6E86-C22A-5AE6-951CBAD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0"/>
            <a:ext cx="10515600" cy="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539464-0BF5-14DA-FBE6-D9FE0629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66779"/>
            <a:ext cx="10515600" cy="5222872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Gra będzie polegać na wykonywaniu zadań oraz zarządzaniu ekwipunkiem – zdobywanie nowych przedmiotów, sprzedaż itp. W każdym heksagonie może się znajdować więcej niż jedna lokacja, może również żadnej nie być. Pomiędzy niektórymi lokacjami będzie się można przenosić z lokacji (bez wracania do mapy globalnej), część będzie trzeba odblokować. </a:t>
            </a:r>
          </a:p>
        </p:txBody>
      </p:sp>
    </p:spTree>
    <p:extLst>
      <p:ext uri="{BB962C8B-B14F-4D97-AF65-F5344CB8AC3E}">
        <p14:creationId xmlns:p14="http://schemas.microsoft.com/office/powerpoint/2010/main" val="29923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C008261-C554-9233-CE60-29951D8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00219B2-84A2-2707-EDD3-BAA3D86C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case nr 1.: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nową</a:t>
            </a:r>
            <a:r>
              <a:rPr lang="en-GB" dirty="0"/>
              <a:t> </a:t>
            </a:r>
            <a:r>
              <a:rPr lang="en-GB" dirty="0" err="1"/>
              <a:t>grę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Use case nr 2.: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wybiera</a:t>
            </a:r>
            <a:r>
              <a:rPr lang="en-GB" dirty="0"/>
              <a:t> </a:t>
            </a:r>
            <a:r>
              <a:rPr lang="en-GB" dirty="0" err="1"/>
              <a:t>postać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Use case nr 3.: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walczy</a:t>
            </a:r>
            <a:r>
              <a:rPr lang="en-GB" dirty="0"/>
              <a:t> z </a:t>
            </a:r>
            <a:r>
              <a:rPr lang="en-GB" dirty="0" err="1"/>
              <a:t>potworem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Use case nr 4.: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wykonuje</a:t>
            </a:r>
            <a:r>
              <a:rPr lang="en-GB" dirty="0"/>
              <a:t>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zdobywa</a:t>
            </a:r>
            <a:r>
              <a:rPr lang="en-GB" dirty="0"/>
              <a:t> </a:t>
            </a:r>
            <a:r>
              <a:rPr lang="en-GB" dirty="0" err="1"/>
              <a:t>jakieś</a:t>
            </a:r>
            <a:r>
              <a:rPr lang="en-GB" dirty="0"/>
              <a:t> </a:t>
            </a:r>
            <a:r>
              <a:rPr lang="en-GB" dirty="0" err="1"/>
              <a:t>przedmioty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Use case nr 5.: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kontynuuje</a:t>
            </a:r>
            <a:r>
              <a:rPr lang="en-GB" dirty="0"/>
              <a:t> </a:t>
            </a:r>
            <a:r>
              <a:rPr lang="en-GB" dirty="0" err="1"/>
              <a:t>grę</a:t>
            </a:r>
            <a:r>
              <a:rPr lang="en-GB" dirty="0"/>
              <a:t> z </a:t>
            </a:r>
            <a:r>
              <a:rPr lang="en-GB" dirty="0" err="1"/>
              <a:t>nowym</a:t>
            </a:r>
            <a:r>
              <a:rPr lang="en-GB" dirty="0"/>
              <a:t> </a:t>
            </a:r>
            <a:r>
              <a:rPr lang="en-GB" dirty="0" err="1"/>
              <a:t>ekwipunkiem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67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4CDFC-68CB-C662-AC75-548E4722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7F441A-65C2-BF24-58F9-FD25D948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z </a:t>
            </a:r>
            <a:r>
              <a:rPr lang="en-GB" dirty="0" err="1"/>
              <a:t>biblioteką</a:t>
            </a:r>
            <a:r>
              <a:rPr lang="en-GB" dirty="0"/>
              <a:t> SFML</a:t>
            </a:r>
          </a:p>
        </p:txBody>
      </p:sp>
    </p:spTree>
    <p:extLst>
      <p:ext uri="{BB962C8B-B14F-4D97-AF65-F5344CB8AC3E}">
        <p14:creationId xmlns:p14="http://schemas.microsoft.com/office/powerpoint/2010/main" val="16258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DCEC2-C926-6FD6-CDEF-F5CEC15C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Harmonogram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3905AB-BC5B-C080-0120-0C4BBFFF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Działające</a:t>
            </a:r>
            <a:r>
              <a:rPr lang="en-GB" dirty="0"/>
              <a:t> GUI z menu </a:t>
            </a:r>
            <a:r>
              <a:rPr lang="en-GB" dirty="0" err="1"/>
              <a:t>głównym</a:t>
            </a:r>
            <a:r>
              <a:rPr lang="en-GB" dirty="0"/>
              <a:t> (16.03.2023)</a:t>
            </a:r>
          </a:p>
          <a:p>
            <a:r>
              <a:rPr lang="en-GB" dirty="0" err="1"/>
              <a:t>Działająca</a:t>
            </a:r>
            <a:r>
              <a:rPr lang="en-GB" dirty="0"/>
              <a:t>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hexagonalna</a:t>
            </a:r>
            <a:r>
              <a:rPr lang="en-GB" dirty="0"/>
              <a:t> (01.04.2023)</a:t>
            </a:r>
          </a:p>
          <a:p>
            <a:r>
              <a:rPr lang="en-GB" dirty="0" err="1"/>
              <a:t>Ekwipunek</a:t>
            </a:r>
            <a:r>
              <a:rPr lang="en-GB" dirty="0"/>
              <a:t> (15.04.2023)</a:t>
            </a:r>
          </a:p>
          <a:p>
            <a:r>
              <a:rPr lang="en-GB" dirty="0" err="1"/>
              <a:t>Działająca</a:t>
            </a:r>
            <a:r>
              <a:rPr lang="en-GB" dirty="0"/>
              <a:t>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lokacji</a:t>
            </a:r>
            <a:r>
              <a:rPr lang="en-GB" dirty="0"/>
              <a:t> (30.04.2023)</a:t>
            </a:r>
          </a:p>
          <a:p>
            <a:r>
              <a:rPr lang="en-GB" dirty="0" err="1"/>
              <a:t>Interfejsy</a:t>
            </a:r>
            <a:r>
              <a:rPr lang="en-GB" dirty="0"/>
              <a:t> (20.05.2023)</a:t>
            </a:r>
          </a:p>
          <a:p>
            <a:r>
              <a:rPr lang="en-GB" dirty="0"/>
              <a:t>System </a:t>
            </a:r>
            <a:r>
              <a:rPr lang="en-GB" dirty="0" err="1"/>
              <a:t>walki</a:t>
            </a:r>
            <a:r>
              <a:rPr lang="en-GB" dirty="0"/>
              <a:t> (20.05.2023)</a:t>
            </a:r>
          </a:p>
          <a:p>
            <a:r>
              <a:rPr lang="en-GB" dirty="0" err="1"/>
              <a:t>Tekstury</a:t>
            </a:r>
            <a:r>
              <a:rPr lang="en-GB" dirty="0"/>
              <a:t> (01.06.2023)</a:t>
            </a:r>
          </a:p>
        </p:txBody>
      </p:sp>
    </p:spTree>
    <p:extLst>
      <p:ext uri="{BB962C8B-B14F-4D97-AF65-F5344CB8AC3E}">
        <p14:creationId xmlns:p14="http://schemas.microsoft.com/office/powerpoint/2010/main" val="82813876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216</Words>
  <Application>Microsoft Office PowerPoint</Application>
  <PresentationFormat>Panoramiczny</PresentationFormat>
  <Paragraphs>21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Projektu</vt:lpstr>
      <vt:lpstr>Opis Projektu</vt:lpstr>
      <vt:lpstr>Prezentacja programu PowerPoint</vt:lpstr>
      <vt:lpstr>Prezentacja programu PowerPoint</vt:lpstr>
      <vt:lpstr>Prezentacja programu PowerPoint</vt:lpstr>
      <vt:lpstr>Prezentacja programu PowerPoint</vt:lpstr>
      <vt:lpstr>Use Case</vt:lpstr>
      <vt:lpstr>Technologia</vt:lpstr>
      <vt:lpstr>Harmonogram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creator>kuba szklarz</dc:creator>
  <cp:lastModifiedBy>kuba szklarz</cp:lastModifiedBy>
  <cp:revision>7</cp:revision>
  <dcterms:created xsi:type="dcterms:W3CDTF">2023-03-01T19:33:22Z</dcterms:created>
  <dcterms:modified xsi:type="dcterms:W3CDTF">2023-03-04T21:58:30Z</dcterms:modified>
</cp:coreProperties>
</file>