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7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EC40DA-638E-3158-7D72-895298EEA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Projekt</a:t>
            </a:r>
            <a:r>
              <a:rPr lang="en-GB" sz="4000" dirty="0"/>
              <a:t> </a:t>
            </a:r>
            <a:r>
              <a:rPr lang="en-GB" sz="4000" dirty="0" err="1"/>
              <a:t>końcowy</a:t>
            </a:r>
            <a:endParaRPr lang="pl-PL" sz="4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21F150-9077-ADE0-85DC-A6567CCDD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endParaRPr lang="pl-PL" sz="1800"/>
          </a:p>
        </p:txBody>
      </p:sp>
      <p:pic>
        <p:nvPicPr>
          <p:cNvPr id="4" name="Picture 3" descr="Abstrakcyjne tło z trójkątami">
            <a:extLst>
              <a:ext uri="{FF2B5EF4-FFF2-40B4-BE49-F238E27FC236}">
                <a16:creationId xmlns:a16="http://schemas.microsoft.com/office/drawing/2014/main" id="{381F7128-CCF7-52D4-8234-561575974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2" r="17753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06CD8826-62A9-2A19-23D3-46CC5D1C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udało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1B600CE3-E8DC-07DC-C30D-E9B3636C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Udało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skończyć</a:t>
            </a:r>
            <a:r>
              <a:rPr lang="en-GB" dirty="0"/>
              <a:t> </a:t>
            </a:r>
            <a:r>
              <a:rPr lang="en-GB" dirty="0" err="1"/>
              <a:t>najważniejsze</a:t>
            </a:r>
            <a:r>
              <a:rPr lang="en-GB" dirty="0"/>
              <a:t> </a:t>
            </a:r>
            <a:r>
              <a:rPr lang="en-GB" dirty="0" err="1"/>
              <a:t>funkcje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kalendarz</a:t>
            </a:r>
            <a:r>
              <a:rPr lang="en-GB" dirty="0"/>
              <a:t>, menu </a:t>
            </a:r>
            <a:r>
              <a:rPr lang="en-GB" dirty="0" err="1"/>
              <a:t>główne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tablice</a:t>
            </a:r>
            <a:r>
              <a:rPr lang="en-GB" dirty="0"/>
              <a:t> (plan </a:t>
            </a:r>
            <a:r>
              <a:rPr lang="en-GB" dirty="0" err="1"/>
              <a:t>codzienny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err="1"/>
              <a:t>Pozostałe</a:t>
            </a:r>
            <a:r>
              <a:rPr lang="en-GB" dirty="0"/>
              <a:t> </a:t>
            </a:r>
            <a:r>
              <a:rPr lang="en-GB" dirty="0" err="1"/>
              <a:t>założenia</a:t>
            </a:r>
            <a:r>
              <a:rPr lang="en-GB" dirty="0"/>
              <a:t> </a:t>
            </a:r>
            <a:r>
              <a:rPr lang="en-GB" dirty="0" err="1"/>
              <a:t>takie</a:t>
            </a:r>
            <a:r>
              <a:rPr lang="en-GB" dirty="0"/>
              <a:t> jak </a:t>
            </a:r>
            <a:r>
              <a:rPr lang="en-GB" dirty="0" err="1"/>
              <a:t>wybrane</a:t>
            </a:r>
            <a:r>
              <a:rPr lang="en-GB" dirty="0"/>
              <a:t> </a:t>
            </a:r>
            <a:r>
              <a:rPr lang="en-GB" dirty="0" err="1"/>
              <a:t>technologie</a:t>
            </a:r>
            <a:r>
              <a:rPr lang="en-GB" dirty="0"/>
              <a:t>, </a:t>
            </a:r>
            <a:r>
              <a:rPr lang="en-GB" dirty="0" err="1"/>
              <a:t>środowisko</a:t>
            </a:r>
            <a:r>
              <a:rPr lang="en-GB" dirty="0"/>
              <a:t> </a:t>
            </a:r>
            <a:r>
              <a:rPr lang="en-GB" dirty="0" err="1"/>
              <a:t>zostały</a:t>
            </a:r>
            <a:r>
              <a:rPr lang="en-GB" dirty="0"/>
              <a:t> </a:t>
            </a:r>
            <a:r>
              <a:rPr lang="en-GB" dirty="0" err="1"/>
              <a:t>spełnione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88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A42FF6-3108-2351-343D-0779D0D0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udało</a:t>
            </a:r>
            <a:r>
              <a:rPr lang="en-GB" dirty="0"/>
              <a:t> I </a:t>
            </a:r>
            <a:r>
              <a:rPr lang="en-GB" dirty="0" err="1"/>
              <a:t>dlaczego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F716D2-BC79-A705-8FC2-947FBA6E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udało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ukończyć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Zakładka</a:t>
            </a:r>
            <a:r>
              <a:rPr lang="en-GB" dirty="0"/>
              <a:t> quest list – </a:t>
            </a:r>
            <a:r>
              <a:rPr lang="en-GB" dirty="0" err="1"/>
              <a:t>Zrezygnowałem</a:t>
            </a:r>
            <a:r>
              <a:rPr lang="en-GB" dirty="0"/>
              <a:t> z </a:t>
            </a:r>
            <a:r>
              <a:rPr lang="en-GB" dirty="0" err="1"/>
              <a:t>niej</a:t>
            </a:r>
            <a:r>
              <a:rPr lang="en-GB" dirty="0"/>
              <a:t>, </a:t>
            </a:r>
            <a:r>
              <a:rPr lang="en-GB" dirty="0" err="1"/>
              <a:t>ponieważ</a:t>
            </a:r>
            <a:r>
              <a:rPr lang="en-GB" dirty="0"/>
              <a:t>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była</a:t>
            </a:r>
            <a:r>
              <a:rPr lang="en-GB" dirty="0"/>
              <a:t> w </a:t>
            </a:r>
            <a:r>
              <a:rPr lang="en-GB" dirty="0" err="1"/>
              <a:t>żaden</a:t>
            </a:r>
            <a:r>
              <a:rPr lang="en-GB" dirty="0"/>
              <a:t>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dirty="0" err="1"/>
              <a:t>związana</a:t>
            </a:r>
            <a:r>
              <a:rPr lang="en-GB" dirty="0"/>
              <a:t> z </a:t>
            </a:r>
            <a:r>
              <a:rPr lang="en-GB" dirty="0" err="1"/>
              <a:t>pozostałymi</a:t>
            </a:r>
            <a:r>
              <a:rPr lang="en-GB" dirty="0"/>
              <a:t> </a:t>
            </a:r>
            <a:r>
              <a:rPr lang="en-GB" dirty="0" err="1"/>
              <a:t>częściami</a:t>
            </a:r>
            <a:r>
              <a:rPr lang="en-GB" dirty="0"/>
              <a:t> </a:t>
            </a:r>
            <a:r>
              <a:rPr lang="en-GB" dirty="0" err="1"/>
              <a:t>projektu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 err="1"/>
              <a:t>Zakładka</a:t>
            </a:r>
            <a:r>
              <a:rPr lang="en-GB" dirty="0"/>
              <a:t> quest log – </a:t>
            </a:r>
            <a:r>
              <a:rPr lang="en-GB" dirty="0" err="1"/>
              <a:t>Nie</a:t>
            </a:r>
            <a:r>
              <a:rPr lang="en-GB" dirty="0"/>
              <a:t> </a:t>
            </a:r>
            <a:r>
              <a:rPr lang="en-GB" dirty="0" err="1"/>
              <a:t>zdążyłem</a:t>
            </a:r>
            <a:r>
              <a:rPr lang="en-GB" dirty="0"/>
              <a:t> </a:t>
            </a:r>
            <a:r>
              <a:rPr lang="en-GB" dirty="0" err="1"/>
              <a:t>dokończyć</a:t>
            </a:r>
            <a:r>
              <a:rPr lang="en-GB" dirty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51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89468E-D53D-4071-4819-7C123BDF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1A8729-AD8B-81BF-C284-1172523E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 </a:t>
            </a:r>
            <a:r>
              <a:rPr lang="en-GB" dirty="0" err="1"/>
              <a:t>prezentacji</a:t>
            </a:r>
            <a:r>
              <a:rPr lang="en-GB" dirty="0"/>
              <a:t> </a:t>
            </a:r>
            <a:r>
              <a:rPr lang="en-GB" dirty="0" err="1"/>
              <a:t>przygotowałem</a:t>
            </a:r>
            <a:r>
              <a:rPr lang="en-GB" dirty="0"/>
              <a:t> </a:t>
            </a:r>
            <a:r>
              <a:rPr lang="en-GB" dirty="0" err="1"/>
              <a:t>również</a:t>
            </a:r>
            <a:r>
              <a:rPr lang="en-GB" dirty="0"/>
              <a:t> film </a:t>
            </a:r>
            <a:r>
              <a:rPr lang="en-GB" dirty="0" err="1"/>
              <a:t>prezentujący</a:t>
            </a:r>
            <a:r>
              <a:rPr lang="en-GB" dirty="0"/>
              <a:t> </a:t>
            </a:r>
            <a:r>
              <a:rPr lang="en-GB" dirty="0" err="1"/>
              <a:t>działanie</a:t>
            </a:r>
            <a:r>
              <a:rPr lang="en-GB" dirty="0"/>
              <a:t> </a:t>
            </a:r>
            <a:r>
              <a:rPr lang="en-GB" dirty="0" err="1"/>
              <a:t>programu</a:t>
            </a:r>
            <a:r>
              <a:rPr lang="en-GB"/>
              <a:t>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611004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Panoramiczny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Projekt końcowy</vt:lpstr>
      <vt:lpstr>Co się udało</vt:lpstr>
      <vt:lpstr>Co się nie udało I dlaczego</vt:lpstr>
      <vt:lpstr>Film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końcowy</dc:title>
  <dc:creator>kuba szklarz</dc:creator>
  <cp:lastModifiedBy>kuba szklarz</cp:lastModifiedBy>
  <cp:revision>1</cp:revision>
  <dcterms:created xsi:type="dcterms:W3CDTF">2023-02-06T02:22:54Z</dcterms:created>
  <dcterms:modified xsi:type="dcterms:W3CDTF">2023-02-06T02:30:39Z</dcterms:modified>
</cp:coreProperties>
</file>