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D3F9D-2102-230C-4404-B0A57A3AB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CC70586-103B-3567-B3D8-2557DED98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E1DA58F-2027-901D-F8C3-812A3EA4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5D4-85FF-482A-B461-EFD46F717276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C6590F-FB27-AC2E-9522-3F57CBFD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A993B79-7608-ABEF-E5F9-5E4B9090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ECF-7922-4B83-A985-48CF4186DD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422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69572C-8ECE-116E-D7C8-AA573088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4DD77F8-05B5-0685-164A-DD89E0063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D216672-742B-EF3A-B0A9-B5B758CB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5D4-85FF-482A-B461-EFD46F717276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4E0AF9C-9042-1B75-6F60-28E0B1FC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DEE4628-0F7D-ECA4-0E1D-8CDE9E49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ECF-7922-4B83-A985-48CF4186DD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848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8B0FFAC-6D71-2B18-77E9-E477F5AEF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9B9FC63-BC87-A9FE-C1EC-CF80E3E38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7A6D5CE-1E43-6242-D841-8108F79C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5D4-85FF-482A-B461-EFD46F717276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30E4A95-AB7C-03A3-D55E-C30E28C0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0809905-3122-1775-9242-D536966E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ECF-7922-4B83-A985-48CF4186DD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465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F089E2-1BE7-E023-A10A-A161A180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CFC107-6679-3039-9BD5-65465233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EC5DDEB-FF93-D50E-C081-97E04635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5D4-85FF-482A-B461-EFD46F717276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1D59929-9616-E889-E3DE-BE9B962E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2628E52-484E-4600-FF3D-FD66C880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ECF-7922-4B83-A985-48CF4186DD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494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6333CA-DDCA-4012-1CB5-08C6EE944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F7DC9FA-4B42-003B-A289-5BED085C9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37C9F34-3C29-68CF-6CAE-4E4AE3BD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5D4-85FF-482A-B461-EFD46F717276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2494C91-0A8C-0BBB-1ABF-31D48F48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1391B37-4802-646C-66DE-98D556F3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ECF-7922-4B83-A985-48CF4186DD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840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976F11-8E4C-18B3-C74A-BD16CDF5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280341-81C1-F67C-1D86-63EF7BA69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0D25D11-3CBE-F7B0-3C84-C4B7BE8EA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C81955B-12E6-4B1A-19FA-583C0DFF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5D4-85FF-482A-B461-EFD46F717276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8E7A429-60EC-A9EE-036D-A928A231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7D0A9CF-0B3E-C1C2-8F26-50F6D20E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ECF-7922-4B83-A985-48CF4186DD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344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7C09ED-E405-9311-2A4B-A535BFB1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24E0436-31A7-CCEA-1428-3463BD8AC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884F8E6-06B5-C18F-7EBD-0E08F76BB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CE8F19F-3441-07F8-B5F3-8AC979A78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7A19D98-60D0-FCD3-9D8D-6791D784D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6CFC8F6-2F9F-9C3D-2D5C-17F12BDC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5D4-85FF-482A-B461-EFD46F717276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39235A5-5E19-6CA6-08B0-4857FACB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7D0CD84-34AE-036D-B26C-398E57F7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ECF-7922-4B83-A985-48CF4186DD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909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D1BE2D-AF39-E289-6077-BE5F334C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69E6430-95A8-FD3A-A2C7-AA23249B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5D4-85FF-482A-B461-EFD46F717276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9876DA1-7582-5E76-D80A-03DDB68A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CA86580-1E07-CB17-ED60-36B780FE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ECF-7922-4B83-A985-48CF4186DD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107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32ED541-B45C-E2F1-29DB-3DBFBB95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5D4-85FF-482A-B461-EFD46F717276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ECA4669-5988-C5C4-B908-E8B31967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C852ADF-5609-863E-EA8A-B37F43DB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ECF-7922-4B83-A985-48CF4186DD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182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9C4CEF-E506-65E7-E2DF-5317F7B4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180C17-0BE1-95E3-0CDC-F9B23BFF9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64543BA-D4C8-78E4-1387-C55DBB43A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D1344F2-C08B-056B-06B9-34B17D12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5D4-85FF-482A-B461-EFD46F717276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9C334B3-8345-D01A-953D-60B090D0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ABA6BF4-0BA5-A7F4-216D-D78AEDB0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ECF-7922-4B83-A985-48CF4186DD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0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A6C828-C56E-A7FA-F714-887CAEF23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0E37A33-906F-567A-1A0C-3F1C094C9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676A109-1557-A666-16A9-B0333264B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F57935C-81CF-D209-2E6E-FD0995CF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5D4-85FF-482A-B461-EFD46F717276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B23BD3D-4FDC-DB81-24A2-9A000917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7FAED93-61B9-5CDA-644F-0D968CB3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ECF-7922-4B83-A985-48CF4186DD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40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57A00EA-1167-8985-6D71-F6EA9C05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FF85957-AB80-22B0-CA4D-0484F5F13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64B9160-733F-D892-8204-279C4A561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D0B5D4-85FF-482A-B461-EFD46F717276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82B0152-8496-B662-E28E-C3150FCD7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6EE4FC5-F572-54E6-6810-E7C33E35C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0C8ECF-7922-4B83-A985-48CF4186DD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130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0C7C8E-B353-381A-52DC-C50D1EECA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cs-CZ" sz="4400"/>
              <a:t>CivicWeb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BE17F05-F14B-4FF3-F786-B2591E8C0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cs-CZ"/>
              <a:t>Digitální domov pro vaši obec</a:t>
            </a:r>
          </a:p>
        </p:txBody>
      </p:sp>
      <p:pic>
        <p:nvPicPr>
          <p:cNvPr id="5" name="Picture 4" descr="Obsah obrázku Barevnost, umění, nachový, Kreativní umění&#10;&#10;Popis byl vytvořen automaticky">
            <a:extLst>
              <a:ext uri="{FF2B5EF4-FFF2-40B4-BE49-F238E27FC236}">
                <a16:creationId xmlns:a16="http://schemas.microsoft.com/office/drawing/2014/main" id="{0D009408-C907-891F-29FF-037EF19CB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770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8218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39B47F-8D08-6D8A-68EB-5BB857AF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nás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0521F7-5246-D91B-E7B4-BF1688D94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CivicWeb</a:t>
            </a:r>
            <a:r>
              <a:rPr lang="cs-CZ" dirty="0"/>
              <a:t> se specializuje na tvorbu moderních a funkčních webových stránek pro obce. Naším cílem je poskytovat kvalitní  řešení, která usnadňují komunikaci mezi obcí a občany.</a:t>
            </a:r>
          </a:p>
          <a:p>
            <a:endParaRPr lang="cs-CZ" dirty="0"/>
          </a:p>
          <a:p>
            <a:r>
              <a:rPr lang="cs-CZ" dirty="0"/>
              <a:t>Výhody spolupráce s námi</a:t>
            </a:r>
          </a:p>
          <a:p>
            <a:pPr lvl="1"/>
            <a:r>
              <a:rPr lang="cs-CZ" dirty="0"/>
              <a:t>Zvýšení dostupnosti informací </a:t>
            </a:r>
          </a:p>
          <a:p>
            <a:pPr lvl="1"/>
            <a:r>
              <a:rPr lang="cs-CZ" dirty="0"/>
              <a:t>Moderní a přehledný design</a:t>
            </a:r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14C8FD4-0FA4-C7E4-34EC-FA42FAB31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450" y="3110818"/>
            <a:ext cx="3257550" cy="374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6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0652F8-B9E2-A7A0-1C01-D4020184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Naše tvorba</a:t>
            </a:r>
          </a:p>
        </p:txBody>
      </p:sp>
      <p:pic>
        <p:nvPicPr>
          <p:cNvPr id="6" name="Zástupný obsah 5" descr="Obsah obrázku text, snímek obrazovky, software, Písmo&#10;&#10;Popis byl vytvořen automaticky">
            <a:extLst>
              <a:ext uri="{FF2B5EF4-FFF2-40B4-BE49-F238E27FC236}">
                <a16:creationId xmlns:a16="http://schemas.microsoft.com/office/drawing/2014/main" id="{BAFFFABF-0FB6-BD15-EF2A-A4D690B13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22" y="4022463"/>
            <a:ext cx="5392833" cy="2470412"/>
          </a:xfr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77EC16C6-53A5-04E5-FAFC-600A64BFC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454" y="3108635"/>
            <a:ext cx="3255546" cy="3749365"/>
          </a:xfrm>
          <a:prstGeom prst="rect">
            <a:avLst/>
          </a:prstGeom>
        </p:spPr>
      </p:pic>
      <p:pic>
        <p:nvPicPr>
          <p:cNvPr id="9" name="Obrázek 8" descr="Obsah obrázku text, snímek obrazovky, logo, grafický design&#10;&#10;Popis byl vytvořen automaticky">
            <a:extLst>
              <a:ext uri="{FF2B5EF4-FFF2-40B4-BE49-F238E27FC236}">
                <a16:creationId xmlns:a16="http://schemas.microsoft.com/office/drawing/2014/main" id="{6A4AF239-38D5-A777-8134-D9A9D0B86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22" y="1277699"/>
            <a:ext cx="5392833" cy="247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2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D65CB0-F628-4E15-F32E-7DF5F1A0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kódu</a:t>
            </a:r>
          </a:p>
        </p:txBody>
      </p:sp>
      <p:pic>
        <p:nvPicPr>
          <p:cNvPr id="6" name="Zástupný obsah 5" descr="Obsah obrázku text, snímek obrazovky, software, Multimediální software&#10;&#10;Popis byl vytvořen automaticky">
            <a:extLst>
              <a:ext uri="{FF2B5EF4-FFF2-40B4-BE49-F238E27FC236}">
                <a16:creationId xmlns:a16="http://schemas.microsoft.com/office/drawing/2014/main" id="{582B2E53-9E59-A4D9-33DF-C5951AFF2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470142"/>
            <a:ext cx="5565256" cy="2666940"/>
          </a:xfr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61CC13B5-CECC-12A8-7C48-847817AA3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454" y="3108635"/>
            <a:ext cx="3255546" cy="3749365"/>
          </a:xfrm>
          <a:prstGeom prst="rect">
            <a:avLst/>
          </a:prstGeom>
        </p:spPr>
      </p:pic>
      <p:pic>
        <p:nvPicPr>
          <p:cNvPr id="8" name="Obrázek 7" descr="Obsah obrázku text, snímek obrazovky, software&#10;&#10;Popis byl vytvořen automaticky">
            <a:extLst>
              <a:ext uri="{FF2B5EF4-FFF2-40B4-BE49-F238E27FC236}">
                <a16:creationId xmlns:a16="http://schemas.microsoft.com/office/drawing/2014/main" id="{592AAFFC-158E-92A6-FD67-B19C72B61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4137081"/>
            <a:ext cx="5565253" cy="266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5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3B50CD-D564-3903-166E-76E09B25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si vybrat nás?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42C189-A929-1CB0-EDE0-02D680554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cs-CZ" dirty="0">
                <a:effectLst/>
              </a:rPr>
              <a:t>Profesionální přístup a zkušenosti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cs-CZ" dirty="0"/>
              <a:t>Ř</a:t>
            </a:r>
            <a:r>
              <a:rPr lang="cs-CZ" dirty="0">
                <a:effectLst/>
              </a:rPr>
              <a:t>ešení problémů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cs-CZ" dirty="0">
                <a:effectLst/>
              </a:rPr>
              <a:t>Spolehlivá technická podpora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cs-CZ" dirty="0">
                <a:effectLst/>
              </a:rPr>
              <a:t>Pozitivní recenze od našich klientů</a:t>
            </a:r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E9C8FFB-4F1C-DC98-D089-2404422AB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454" y="3108635"/>
            <a:ext cx="3255546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6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A8DBF-95B7-6017-13DD-BB3BE450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Kontakt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F66E09-277A-57AC-7341-AB72B0C73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Email: info@civicweb.cz </a:t>
            </a:r>
          </a:p>
          <a:p>
            <a:r>
              <a:rPr lang="cs-CZ" dirty="0"/>
              <a:t>Telefon: +420 736 497 067 </a:t>
            </a:r>
          </a:p>
          <a:p>
            <a:r>
              <a:rPr lang="cs-CZ" dirty="0"/>
              <a:t>Web: www.civicweb.cz </a:t>
            </a:r>
          </a:p>
          <a:p>
            <a:r>
              <a:rPr lang="cs-CZ" dirty="0"/>
              <a:t>Sociální sítě: </a:t>
            </a:r>
          </a:p>
          <a:p>
            <a:pPr lvl="1"/>
            <a:r>
              <a:rPr lang="cs-CZ" dirty="0"/>
              <a:t>Facebook: facebook.com/</a:t>
            </a:r>
            <a:r>
              <a:rPr lang="cs-CZ" dirty="0" err="1"/>
              <a:t>civicweb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Twitter: twitter.com/</a:t>
            </a:r>
            <a:r>
              <a:rPr lang="cs-CZ" dirty="0" err="1"/>
              <a:t>civicweb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LinkedIn: linkedin.com/</a:t>
            </a:r>
            <a:r>
              <a:rPr lang="cs-CZ" dirty="0" err="1"/>
              <a:t>company</a:t>
            </a:r>
            <a:r>
              <a:rPr lang="cs-CZ" dirty="0"/>
              <a:t>/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2C025E5-B4E9-86BA-F840-AB360EACC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454" y="3108635"/>
            <a:ext cx="3255546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7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0B063A-46CD-FA82-4E62-45CFF27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EE409CE-AA1E-DDD1-870B-102945BA8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Děkujeme za pozornost!</a:t>
            </a:r>
          </a:p>
          <a:p>
            <a:r>
              <a:rPr lang="cs-CZ" dirty="0"/>
              <a:t>Pokud máte zájem o naše služby, tak nás kontaktujte ještě dnes a zjistěte, jak můžeme pomoci vaší obci.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71563AB-2445-833A-2C96-69A75BF5F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454" y="3108635"/>
            <a:ext cx="3255546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4331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143</Words>
  <Application>Microsoft Office PowerPoint</Application>
  <PresentationFormat>Širokoúhlá obrazovka</PresentationFormat>
  <Paragraphs>26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Motiv Office</vt:lpstr>
      <vt:lpstr>CivicWeb</vt:lpstr>
      <vt:lpstr>O nás</vt:lpstr>
      <vt:lpstr>Naše tvorba</vt:lpstr>
      <vt:lpstr>Ukázka kódu</vt:lpstr>
      <vt:lpstr>Proč si vybrat nás?</vt:lpstr>
      <vt:lpstr>Kontakt</vt:lpstr>
      <vt:lpstr>Závěr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CivicWeb</dc:title>
  <dc:creator>Jakub Zmátlo</dc:creator>
  <cp:lastModifiedBy>Jakub Zmátlo</cp:lastModifiedBy>
  <cp:revision>2</cp:revision>
  <dcterms:created xsi:type="dcterms:W3CDTF">2024-05-28T12:30:18Z</dcterms:created>
  <dcterms:modified xsi:type="dcterms:W3CDTF">2024-06-10T22:06:33Z</dcterms:modified>
</cp:coreProperties>
</file>