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415B3-6DBD-45F1-B073-F9293B6E5A2A}" v="383" dt="2024-06-17T19:56:56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3538B-B44A-4657-AFF7-AF8D9CA918A0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62C55-6669-4677-B131-54EBA606B6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56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Moderní stránky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62C55-6669-4677-B131-54EBA606B67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736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D3F9D-2102-230C-4404-B0A57A3A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C70586-103B-3567-B3D8-2557DED98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1DA58F-2027-901D-F8C3-812A3EA4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C6590F-FB27-AC2E-9522-3F57CBFD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993B79-7608-ABEF-E5F9-5E4B9090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422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69572C-8ECE-116E-D7C8-AA573088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DD77F8-05B5-0685-164A-DD89E006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216672-742B-EF3A-B0A9-B5B758CB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E0AF9C-9042-1B75-6F60-28E0B1FC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EE4628-0F7D-ECA4-0E1D-8CDE9E49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848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8B0FFAC-6D71-2B18-77E9-E477F5AEF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9B9FC63-BC87-A9FE-C1EC-CF80E3E3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A6D5CE-1E43-6242-D841-8108F79C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30E4A95-AB7C-03A3-D55E-C30E28C0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809905-3122-1775-9242-D536966E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6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F089E2-1BE7-E023-A10A-A161A18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CFC107-6679-3039-9BD5-65465233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C5DDEB-FF93-D50E-C081-97E04635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D59929-9616-E889-E3DE-BE9B962E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628E52-484E-4600-FF3D-FD66C880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494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333CA-DDCA-4012-1CB5-08C6EE94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7DC9FA-4B42-003B-A289-5BED085C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37C9F34-3C29-68CF-6CAE-4E4AE3BD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494C91-0A8C-0BBB-1ABF-31D48F48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391B37-4802-646C-66DE-98D556F3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40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976F11-8E4C-18B3-C74A-BD16CDF5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280341-81C1-F67C-1D86-63EF7BA69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0D25D11-3CBE-F7B0-3C84-C4B7BE8E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C81955B-12E6-4B1A-19FA-583C0DFF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E7A429-60EC-A9EE-036D-A928A231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D0A9CF-0B3E-C1C2-8F26-50F6D20E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4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C09ED-E405-9311-2A4B-A535BFB1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4E0436-31A7-CCEA-1428-3463BD8A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884F8E6-06B5-C18F-7EBD-0E08F76B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CE8F19F-3441-07F8-B5F3-8AC979A78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7A19D98-60D0-FCD3-9D8D-6791D784D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6CFC8F6-2F9F-9C3D-2D5C-17F12BDC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39235A5-5E19-6CA6-08B0-4857FACB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7D0CD84-34AE-036D-B26C-398E57F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09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1BE2D-AF39-E289-6077-BE5F334C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69E6430-95A8-FD3A-A2C7-AA23249B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76DA1-7582-5E76-D80A-03DDB68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A86580-1E07-CB17-ED60-36B780FE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107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32ED541-B45C-E2F1-29DB-3DBFBB95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ECA4669-5988-C5C4-B908-E8B31967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C852ADF-5609-863E-EA8A-B37F43DB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182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9C4CEF-E506-65E7-E2DF-5317F7B4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180C17-0BE1-95E3-0CDC-F9B23BFF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64543BA-D4C8-78E4-1387-C55DBB43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D1344F2-C08B-056B-06B9-34B17D12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C334B3-8345-D01A-953D-60B090D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ABA6BF4-0BA5-A7F4-216D-D78AEDB0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6C828-C56E-A7FA-F714-887CAEF2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0E37A33-906F-567A-1A0C-3F1C094C9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676A109-1557-A666-16A9-B0333264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57935C-81CF-D209-2E6E-FD0995CF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23BD3D-4FDC-DB81-24A2-9A000917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7FAED93-61B9-5CDA-644F-0D968CB3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40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57A00EA-1167-8985-6D71-F6EA9C05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FF85957-AB80-22B0-CA4D-0484F5F1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B9160-733F-D892-8204-279C4A56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0B5D4-85FF-482A-B461-EFD46F717276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2B0152-8496-B662-E28E-C3150FCD7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6EE4FC5-F572-54E6-6810-E7C33E35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C8ECF-7922-4B83-A985-48CF4186DD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130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arpice - městské polyfunkční centrum | KONSIT">
            <a:extLst>
              <a:ext uri="{FF2B5EF4-FFF2-40B4-BE49-F238E27FC236}">
                <a16:creationId xmlns:a16="http://schemas.microsoft.com/office/drawing/2014/main" id="{764104D7-E50C-F846-3F7A-17CDCFB30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0C7C8E-B353-381A-52DC-C50D1EEC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sz="5200">
                <a:solidFill>
                  <a:srgbClr val="FFFFFF"/>
                </a:solidFill>
              </a:rPr>
              <a:t>Jarpice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BE17F05-F14B-4FF3-F786-B2591E8C0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Jan Novák, Jakub Zmátlo</a:t>
            </a:r>
          </a:p>
        </p:txBody>
      </p:sp>
    </p:spTree>
    <p:extLst>
      <p:ext uri="{BB962C8B-B14F-4D97-AF65-F5344CB8AC3E}">
        <p14:creationId xmlns:p14="http://schemas.microsoft.com/office/powerpoint/2010/main" val="35821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13574E0-4912-58B7-9EBC-1F619888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cs-CZ" sz="400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1D5C-59C9-C5D4-83F5-C7339D51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cs-CZ" sz="2000"/>
              <a:t>Studenti na SPSMB </a:t>
            </a:r>
          </a:p>
          <a:p>
            <a:r>
              <a:rPr lang="cs-CZ" sz="2000"/>
              <a:t>CivicWeb </a:t>
            </a:r>
          </a:p>
          <a:p>
            <a:r>
              <a:rPr lang="cs-CZ" sz="2000"/>
              <a:t>Moderní web design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1C790D-6707-782B-2AED-3144869A9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6" r="1591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6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39B47F-8D08-6D8A-68EB-5BB857AF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cs-CZ" sz="3200"/>
              <a:t>O nás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0521F7-5246-D91B-E7B4-BF1688D9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anchor="t">
            <a:normAutofit/>
          </a:bodyPr>
          <a:lstStyle/>
          <a:p>
            <a:r>
              <a:rPr lang="cs-CZ" sz="2000" dirty="0"/>
              <a:t>Specializace na moderní a funkční weby pro obce</a:t>
            </a:r>
          </a:p>
          <a:p>
            <a:r>
              <a:rPr lang="cs-CZ" sz="2000" dirty="0"/>
              <a:t>Moderní a přehledný design </a:t>
            </a:r>
          </a:p>
          <a:p>
            <a:r>
              <a:rPr lang="cs-CZ" sz="2000" dirty="0"/>
              <a:t>Nejnovější technologie </a:t>
            </a:r>
          </a:p>
          <a:p>
            <a:r>
              <a:rPr lang="cs-CZ" sz="2000" dirty="0"/>
              <a:t>Profesionální přístup </a:t>
            </a:r>
          </a:p>
          <a:p>
            <a:endParaRPr lang="cs-CZ" sz="2000" dirty="0"/>
          </a:p>
        </p:txBody>
      </p:sp>
      <p:pic>
        <p:nvPicPr>
          <p:cNvPr id="7" name="Graphic 6" descr="Knihy">
            <a:extLst>
              <a:ext uri="{FF2B5EF4-FFF2-40B4-BE49-F238E27FC236}">
                <a16:creationId xmlns:a16="http://schemas.microsoft.com/office/drawing/2014/main" id="{067BA9F8-79CB-F3F5-DBE2-20A309D81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8019" y="1292268"/>
            <a:ext cx="4273463" cy="42734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36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0652F8-B9E2-A7A0-1C01-D4020184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cs-CZ" sz="4000"/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2F02DF-AF5A-B776-CC4E-759F0B940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cs-CZ" sz="2000" dirty="0"/>
              <a:t>Používáme nejmodernější technologie jako např.: </a:t>
            </a:r>
          </a:p>
          <a:p>
            <a:r>
              <a:rPr lang="cs-CZ" sz="2000"/>
              <a:t>ReactJS</a:t>
            </a:r>
            <a:endParaRPr lang="cs-CZ" sz="2000" dirty="0"/>
          </a:p>
          <a:p>
            <a:r>
              <a:rPr lang="cs-CZ" sz="2000" dirty="0"/>
              <a:t>MUI</a:t>
            </a:r>
          </a:p>
          <a:p>
            <a:r>
              <a:rPr lang="cs-CZ" sz="2000"/>
              <a:t>Figma</a:t>
            </a:r>
            <a:r>
              <a:rPr lang="cs-CZ" sz="2000" dirty="0"/>
              <a:t> </a:t>
            </a:r>
          </a:p>
          <a:p>
            <a:r>
              <a:rPr lang="cs-CZ" sz="2000"/>
              <a:t>ChatGPT</a:t>
            </a:r>
            <a:endParaRPr lang="cs-CZ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6CE210C-CE4D-F96C-693B-05AE278B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8625"/>
            <a:ext cx="5334197" cy="46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3B50CD-D564-3903-166E-76E09B25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cs-CZ" sz="4000"/>
              <a:t>Proč si vybrat nás?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42C189-A929-1CB0-EDE0-02D68055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cs-CZ" sz="2000">
                <a:effectLst/>
              </a:rPr>
              <a:t>Profesionální přístup a zkušenosti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cs-CZ" sz="2000">
                <a:effectLst/>
              </a:rPr>
              <a:t>Snadná komunikace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cs-CZ" sz="2000">
                <a:effectLst/>
              </a:rPr>
              <a:t>Spolehlivá technická podpora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cs-CZ" sz="2000">
                <a:effectLst/>
              </a:rPr>
              <a:t>Pozitivní recenze od našich klientů</a:t>
            </a:r>
          </a:p>
          <a:p>
            <a:endParaRPr lang="cs-CZ" sz="2000"/>
          </a:p>
        </p:txBody>
      </p:sp>
      <p:pic>
        <p:nvPicPr>
          <p:cNvPr id="5" name="Picture 4" descr="Stůl se stetoskopem a klávesnicí počítače">
            <a:extLst>
              <a:ext uri="{FF2B5EF4-FFF2-40B4-BE49-F238E27FC236}">
                <a16:creationId xmlns:a16="http://schemas.microsoft.com/office/drawing/2014/main" id="{E5DEBBC3-A06A-1B5C-DFE2-624202EAF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4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246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CA8DBF-95B7-6017-13DD-BB3BE450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cs-CZ" sz="4000"/>
              <a:t>Kontakt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F66E09-277A-57AC-7341-AB72B0C7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cs-CZ" sz="2000" dirty="0"/>
              <a:t>Email: info@civicweb.cz </a:t>
            </a:r>
          </a:p>
          <a:p>
            <a:r>
              <a:rPr lang="cs-CZ" sz="2000" dirty="0"/>
              <a:t>Telefon: +420 736 497 067 </a:t>
            </a:r>
          </a:p>
          <a:p>
            <a:r>
              <a:rPr lang="cs-CZ" sz="2000" dirty="0"/>
              <a:t>Web: www.civicweb.cz </a:t>
            </a:r>
          </a:p>
          <a:p>
            <a:r>
              <a:rPr lang="cs-CZ" sz="2000" dirty="0"/>
              <a:t>Sociální sítě: </a:t>
            </a:r>
          </a:p>
          <a:p>
            <a:pPr lvl="1"/>
            <a:r>
              <a:rPr lang="cs-CZ" sz="2000" dirty="0"/>
              <a:t>Facebook: facebook.com/</a:t>
            </a:r>
            <a:r>
              <a:rPr lang="cs-CZ" sz="2000" dirty="0" err="1"/>
              <a:t>civicweb</a:t>
            </a:r>
            <a:r>
              <a:rPr lang="cs-CZ" sz="2000" dirty="0"/>
              <a:t> </a:t>
            </a:r>
          </a:p>
          <a:p>
            <a:pPr lvl="1"/>
            <a:r>
              <a:rPr lang="cs-CZ" sz="2000" dirty="0"/>
              <a:t>Twitter: twitter.com/</a:t>
            </a:r>
            <a:r>
              <a:rPr lang="cs-CZ" sz="2000" dirty="0" err="1"/>
              <a:t>civicweb</a:t>
            </a:r>
            <a:r>
              <a:rPr lang="cs-CZ" sz="2000" dirty="0"/>
              <a:t> </a:t>
            </a:r>
          </a:p>
          <a:p>
            <a:pPr lvl="1"/>
            <a:r>
              <a:rPr lang="cs-CZ" sz="2000" dirty="0"/>
              <a:t>LinkedIn: linkedin.com/</a:t>
            </a:r>
            <a:r>
              <a:rPr lang="cs-CZ" sz="2000" dirty="0" err="1"/>
              <a:t>company</a:t>
            </a:r>
            <a:r>
              <a:rPr lang="cs-CZ" sz="2000" dirty="0"/>
              <a:t>/</a:t>
            </a:r>
          </a:p>
        </p:txBody>
      </p:sp>
      <p:pic>
        <p:nvPicPr>
          <p:cNvPr id="5" name="Picture 4" descr="Člověk držící myš">
            <a:extLst>
              <a:ext uri="{FF2B5EF4-FFF2-40B4-BE49-F238E27FC236}">
                <a16:creationId xmlns:a16="http://schemas.microsoft.com/office/drawing/2014/main" id="{65FE66CC-18E6-5AAD-C35F-71E696D9D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6" r="2238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27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0B063A-46CD-FA82-4E62-45CFF27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E409CE-AA1E-DDD1-870B-102945BA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  <a:p>
            <a:r>
              <a:rPr lang="cs-CZ" dirty="0"/>
              <a:t>Pokud máte zájem o naše služby, tak nás kontaktujte ještě dnes a zjistěte, jak můžeme pomoci vaší obci.</a:t>
            </a:r>
          </a:p>
        </p:txBody>
      </p:sp>
    </p:spTree>
    <p:extLst>
      <p:ext uri="{BB962C8B-B14F-4D97-AF65-F5344CB8AC3E}">
        <p14:creationId xmlns:p14="http://schemas.microsoft.com/office/powerpoint/2010/main" val="335284331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138</Words>
  <Application>Microsoft Office PowerPoint</Application>
  <PresentationFormat>Širokoúhlá obrazovka</PresentationFormat>
  <Paragraphs>35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Jarpice</vt:lpstr>
      <vt:lpstr>Úvod</vt:lpstr>
      <vt:lpstr>O nás</vt:lpstr>
      <vt:lpstr>Technologie</vt:lpstr>
      <vt:lpstr>Proč si vybrat nás?</vt:lpstr>
      <vt:lpstr>Kontakt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CivicWeb</dc:title>
  <dc:creator>Jakub Zmátlo</dc:creator>
  <cp:lastModifiedBy>Jakub Zmátlo</cp:lastModifiedBy>
  <cp:revision>2</cp:revision>
  <dcterms:created xsi:type="dcterms:W3CDTF">2024-05-28T12:30:18Z</dcterms:created>
  <dcterms:modified xsi:type="dcterms:W3CDTF">2024-06-17T19:57:41Z</dcterms:modified>
</cp:coreProperties>
</file>