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877200" y="1481075"/>
            <a:ext cx="6968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WEARABLE PHOTOPLETHYSMOGRAM (PPG)</a:t>
            </a:r>
            <a:endParaRPr sz="36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297825" y="3408325"/>
            <a:ext cx="4687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By: Jakub Glebocki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Joshua Huff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Akshaj Arora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Mode- Pulse Wave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38575" y="1547350"/>
            <a:ext cx="285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Lastly, as we can see the third graph represents a Pulse Wave Graph.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This is good to have to make sure </a:t>
            </a: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everything</a:t>
            </a: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is okay in general. 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If your pulse rate graph looks weird or different from general pulse waves generated, it’s probably a good idea to monitor it and notify your doctor.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700" y="1307850"/>
            <a:ext cx="4617949" cy="32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 two modes...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Stress Mode and </a:t>
            </a:r>
            <a:r>
              <a:rPr lang="en" sz="2400"/>
              <a:t>Meditation</a:t>
            </a:r>
            <a:r>
              <a:rPr lang="en" sz="2400"/>
              <a:t> Mode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30238" y="36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Stress Mode  vs  “Normal Mode”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5" y="1005875"/>
            <a:ext cx="4419837" cy="3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725" y="1015636"/>
            <a:ext cx="4468949" cy="313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50950" y="405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Meditation Mode vs “Normal mode”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" y="1024574"/>
            <a:ext cx="4419825" cy="30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25" y="1080262"/>
            <a:ext cx="4419837" cy="3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725" y="1015636"/>
            <a:ext cx="4468949" cy="313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Improvements/Drawbacks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inability to send long strings of data to a </a:t>
            </a:r>
            <a:r>
              <a:rPr lang="en"/>
              <a:t>computer or a phone without data loss.</a:t>
            </a:r>
            <a:r>
              <a:rPr lang="en"/>
              <a:t>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prevented us from making the device fully bluetooth. An Improvement could be make it able to send all data over bluetooth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this product is aimed for people to be able to calculate their heart beat </a:t>
            </a:r>
            <a:r>
              <a:rPr lang="en"/>
              <a:t>anytime</a:t>
            </a:r>
            <a:r>
              <a:rPr lang="en"/>
              <a:t> and anywhere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device is made portable and put together in a way where the person using it won’t feel uncomfortable having the device with them.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It’s almost as if you had a regular glove on in the winter time!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25" y="2824375"/>
            <a:ext cx="4585851" cy="2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052550" y="1660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Photoplethysmography(PPG) is technology used to develop small, wearable, pulse rate sensors.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used</a:t>
            </a:r>
            <a:r>
              <a:rPr lang="en" sz="1400"/>
              <a:t> in smart watches such as Fitbit, Apple watch etc.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Allowing it to be in such small devices gives the benefit of measuring your pulse rate while you are on the go and anytime you want.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device is wearable, and doesn’t cause </a:t>
            </a:r>
            <a:r>
              <a:rPr lang="en" sz="1400"/>
              <a:t>discomfort</a:t>
            </a:r>
            <a:r>
              <a:rPr lang="en" sz="1400"/>
              <a:t>. It’s almost as if you had a regular glove on!</a:t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each cardiac cycle the heart pump blood to the periphery. When pulse reaches the skin we are able to distinguish arteries and arterioles.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change in volume caused by the pressure pulse is detected by measuring the amount of light reflected.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delay between the emission and detection of the light is then used to recreate the pulse signal.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67175" y="353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Board’s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28965" l="38169" r="38777" t="24600"/>
          <a:stretch/>
        </p:blipFill>
        <p:spPr>
          <a:xfrm rot="10800000">
            <a:off x="4005401" y="1307850"/>
            <a:ext cx="2409444" cy="26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34908" l="15504" r="30939" t="34513"/>
          <a:stretch/>
        </p:blipFill>
        <p:spPr>
          <a:xfrm rot="10800000">
            <a:off x="6414850" y="1307850"/>
            <a:ext cx="2689544" cy="261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23" y="1027975"/>
            <a:ext cx="3869175" cy="34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4174300" y="4086000"/>
            <a:ext cx="4529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Device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23575" y="1159650"/>
            <a:ext cx="30432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Sensor located in the thumb 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vibrated will vibrated with the the </a:t>
            </a:r>
            <a:r>
              <a:rPr lang="en" sz="1400"/>
              <a:t>patient's</a:t>
            </a:r>
            <a:r>
              <a:rPr lang="en" sz="1400"/>
              <a:t> pulse if the device is correctly attached.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 signal is sent through Bluetooth the device returns the </a:t>
            </a:r>
            <a:r>
              <a:rPr lang="en" sz="1400"/>
              <a:t>patient’s</a:t>
            </a:r>
            <a:r>
              <a:rPr lang="en" sz="1400"/>
              <a:t> BPM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75" y="393751"/>
            <a:ext cx="2472084" cy="439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3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Meditation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295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BPM are below 50 the device will display meditation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 BPM are above 90 the device will display stress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650" y="1402525"/>
            <a:ext cx="198610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79" y="1402525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Stress and Meditation mode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088050" y="1462800"/>
            <a:ext cx="31785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Stress Mode Code(BPM &gt; 90)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000"/>
              <a:t>while ( ble.available() )</a:t>
            </a:r>
            <a:br>
              <a:rPr lang="en" sz="1000"/>
            </a:br>
            <a:r>
              <a:rPr lang="en" sz="1000"/>
              <a:t>{</a:t>
            </a:r>
            <a:br>
              <a:rPr lang="en" sz="1000"/>
            </a:br>
            <a:r>
              <a:rPr lang="en" sz="1000"/>
              <a:t>if (pulseSensor.sawStartOfBeat()) {            // Constantly test to see if "a beat happened". </a:t>
            </a:r>
            <a:br>
              <a:rPr lang="en" sz="1000"/>
            </a:br>
            <a:r>
              <a:rPr lang="en" sz="1000"/>
              <a:t> ble.println("♥  A HeartBeat Happened ! "); // If test is "true", print a message "a heartbeat happened".</a:t>
            </a:r>
            <a:br>
              <a:rPr lang="en" sz="1000"/>
            </a:br>
            <a:r>
              <a:rPr lang="en" sz="1000"/>
              <a:t> ble.print("BPM: ");                        // Print phrase "BPM: " </a:t>
            </a:r>
            <a:br>
              <a:rPr lang="en" sz="1000"/>
            </a:br>
            <a:r>
              <a:rPr lang="en" sz="1000"/>
              <a:t> ble.println(myBPM);                        // Print the value inside of myBPM. </a:t>
            </a:r>
            <a:br>
              <a:rPr lang="en" sz="1000"/>
            </a:br>
            <a:r>
              <a:rPr lang="en" sz="1000"/>
              <a:t>  if (myBPM &gt;= 90){</a:t>
            </a:r>
            <a:br>
              <a:rPr lang="en" sz="1000"/>
            </a:br>
            <a:r>
              <a:rPr lang="en" sz="1000"/>
              <a:t>  ble.println("Stress Mode");</a:t>
            </a:r>
            <a:br>
              <a:rPr lang="en" sz="1000"/>
            </a:br>
            <a:r>
              <a:rPr lang="en" sz="1000"/>
              <a:t> }</a:t>
            </a:r>
            <a:br>
              <a:rPr lang="en" sz="1000"/>
            </a:br>
            <a:r>
              <a:rPr lang="en" sz="1000"/>
              <a:t>}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45925" y="1462800"/>
            <a:ext cx="37329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Meditation Mode Code (BPM &lt; 60)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while ( ble.available() )</a:t>
            </a:r>
            <a:br>
              <a:rPr lang="en" sz="1000"/>
            </a:br>
            <a:r>
              <a:rPr lang="en" sz="1000"/>
              <a:t>{</a:t>
            </a:r>
            <a:br>
              <a:rPr lang="en" sz="1000"/>
            </a:br>
            <a:r>
              <a:rPr lang="en" sz="1000"/>
              <a:t>if (pulseSensor.sawStartOfBeat()) {            // Constantly test to see if "a beat happened". </a:t>
            </a:r>
            <a:br>
              <a:rPr lang="en" sz="1000"/>
            </a:br>
            <a:r>
              <a:rPr lang="en" sz="1000"/>
              <a:t> ble.println("♥  A HeartBeat Happened ! "); // If test is "true", print a message "a heartbeat happened".</a:t>
            </a:r>
            <a:br>
              <a:rPr lang="en" sz="1000"/>
            </a:br>
            <a:r>
              <a:rPr lang="en" sz="1000"/>
              <a:t> ble.print("BPM: ");                        // Print phrase "BPM: " </a:t>
            </a:r>
            <a:br>
              <a:rPr lang="en" sz="1000"/>
            </a:br>
            <a:r>
              <a:rPr lang="en" sz="1000"/>
              <a:t> ble.println(myBPM);                        // Print the value inside of myBPM. </a:t>
            </a:r>
            <a:br>
              <a:rPr lang="en" sz="1000"/>
            </a:br>
            <a:r>
              <a:rPr lang="en" sz="1000"/>
              <a:t> if (myBPM &lt;= 50){</a:t>
            </a:r>
            <a:br>
              <a:rPr lang="en" sz="1000"/>
            </a:br>
            <a:r>
              <a:rPr lang="en" sz="1000"/>
              <a:t>  ble.println("Meditation Mode");</a:t>
            </a:r>
            <a:br>
              <a:rPr lang="en" sz="1000"/>
            </a:br>
            <a:r>
              <a:rPr lang="en" sz="1000"/>
              <a:t> }</a:t>
            </a:r>
            <a:br>
              <a:rPr lang="en" sz="1000"/>
            </a:br>
            <a:r>
              <a:rPr lang="en" sz="1000"/>
              <a:t> }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0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Mode- HRV &amp; </a:t>
            </a:r>
            <a:r>
              <a:rPr lang="en"/>
              <a:t>Poncaire</a:t>
            </a:r>
            <a:r>
              <a:rPr lang="en"/>
              <a:t> Plot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700" y="1307850"/>
            <a:ext cx="4617949" cy="323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" type="body"/>
          </p:nvPr>
        </p:nvSpPr>
        <p:spPr>
          <a:xfrm>
            <a:off x="161675" y="1574375"/>
            <a:ext cx="32436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HRV refers to the natural variation in the time between each heartbeat, also known as the Inter-beat Interval, or IBI.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Here we graph the IBI values as well as show what the sensor is reading in mS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Mode- BPM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700" y="1307850"/>
            <a:ext cx="4617949" cy="323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" type="body"/>
          </p:nvPr>
        </p:nvSpPr>
        <p:spPr>
          <a:xfrm>
            <a:off x="161675" y="1574375"/>
            <a:ext cx="32436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Beats per minute(BPM) calculate how many times on average your heart beats per minute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In this picture we have labeled BPM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We also graph each BPM to see how steady/</a:t>
            </a: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unsteady</a:t>
            </a: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someones heart rate is.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We can monitor when a person went into Stress Mode, Regular Mode, or Meditation Mode.</a:t>
            </a:r>
            <a:endParaRPr sz="1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