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f48969e73_0_22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f48969e73_0_2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f48969e73_0_22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f48969e73_0_2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I+3 instead of i++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2a07aa11_1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2a07aa1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2a07aa11_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2a07aa1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22a07aa1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22a07aa1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53200"/>
            <a:ext cx="85206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772" y="2900300"/>
            <a:ext cx="3086451" cy="9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35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DataTypes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Naming Conventions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550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loop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is a sequence of instruction s that is continually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repeated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until a certain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condition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is reached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While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Do-While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ForEach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For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Infinite Loops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223101" y="1221938"/>
            <a:ext cx="5142174" cy="269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1 - With FlowChart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999" l="0" r="0" t="-1000"/>
          <a:stretch/>
        </p:blipFill>
        <p:spPr>
          <a:xfrm>
            <a:off x="2931475" y="1070925"/>
            <a:ext cx="370464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With C#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688" y="1017725"/>
            <a:ext cx="528263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Your Turn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550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Verilen 2 eded arasinda hem 3-e hem de 4-e bolunen ededlerin sayi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Inclusive Interval Anlayishi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553" y="768213"/>
            <a:ext cx="5662650" cy="38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08150" y="2037600"/>
            <a:ext cx="2927700" cy="10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</a:t>
            </a:r>
            <a:r>
              <a:rPr lang="en" sz="3000"/>
              <a:t>ab Tomorrow</a:t>
            </a:r>
            <a:endParaRPr sz="3000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