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ans-regular.fntdata"/><Relationship Id="rId14" Type="http://schemas.openxmlformats.org/officeDocument/2006/relationships/slide" Target="slides/slide9.xml"/><Relationship Id="rId17" Type="http://schemas.openxmlformats.org/officeDocument/2006/relationships/font" Target="fonts/NunitoSans-italic.fntdata"/><Relationship Id="rId16" Type="http://schemas.openxmlformats.org/officeDocument/2006/relationships/font" Target="fonts/Nuni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etterprogramming.pub/big-o-notation-for-dummies-like-me-98ac2d141f9f" TargetMode="External"/><Relationship Id="rId3" Type="http://schemas.openxmlformats.org/officeDocument/2006/relationships/hyperlink" Target="https://www.freecodecamp.org/news/all-you-need-to-know-about-big-o-notation-to-crack-your-next-coding-interview-9d575e7eec4/" TargetMode="External"/><Relationship Id="rId4" Type="http://schemas.openxmlformats.org/officeDocument/2006/relationships/hyperlink" Target="https://www.cs.usfca.edu/~galles/visualization/Search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48969e73_0_2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48969e73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8969e73_0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8969e7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2a07b1c7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2a07b1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12f6b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12f6b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https://betterprogramming.pub/big-o-notation-for-dummies-like-me-98ac2d141f9f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https://www.freecodecamp.org/news/all-you-need-to-know-about-big-o-notation-to-crack-your-next-coding-interview-9d575e7eec4/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https://www.geeksforgeeks.org/searching-algorithms/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https://www.cs.usfca.edu/~galles/visualization/Search.html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2a07b06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2a07b0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2a07b06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2a07b0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I+3 instead of i++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2a07b06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2a07b0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2a07b1c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2a07b1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532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&amp; Objects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(Massiv)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 impressive display or range of a particular type of thing</a:t>
            </a:r>
            <a:r>
              <a:rPr lang="en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”</a:t>
            </a:r>
            <a:endParaRPr>
              <a:solidFill>
                <a:srgbClr val="52565A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2565A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Dimensions</a:t>
            </a:r>
            <a:endParaRPr>
              <a:solidFill>
                <a:srgbClr val="52565A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2565A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1,2,3, … n dimensions</a:t>
            </a:r>
            <a:endParaRPr sz="1800">
              <a:solidFill>
                <a:srgbClr val="52565A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2565A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Matrices</a:t>
            </a:r>
            <a:endParaRPr sz="1800">
              <a:solidFill>
                <a:srgbClr val="52565A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Arrays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198975"/>
            <a:ext cx="4495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 &amp; Nested Loops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1017725"/>
            <a:ext cx="42386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Time complexity - Big O notation</a:t>
            </a:r>
            <a:endParaRPr sz="30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50" y="1726725"/>
            <a:ext cx="4418449" cy="33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&amp; Class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array.Length ? 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 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Properties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 = new …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■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Initialization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Setting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Getting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250" y="733425"/>
            <a:ext cx="48768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Arrays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75" y="1083600"/>
            <a:ext cx="36764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Build-in Classes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String, Math, etc.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b="1" lang="en" sz="2400" u="sng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Object Oriented Programming - OOP</a:t>
            </a:r>
            <a:endParaRPr b="1" sz="2400" u="sng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Functions, Properties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IsLetter(), ToUpper(), etc.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Encapsulation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53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 vs Public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Methods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750" y="1114747"/>
            <a:ext cx="4153975" cy="34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8025"/>
            <a:ext cx="4153975" cy="264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