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9A2ogI1NEamT87sqonqiKbAR5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about/free-and-open-source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1821875" y="1318650"/>
            <a:ext cx="80772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3900"/>
              <a:t>Github,Github Commands</a:t>
            </a:r>
            <a:endParaRPr sz="390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400" y="2344800"/>
            <a:ext cx="4247676" cy="234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729450" y="55139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Let’s upload  our task Github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3867807" y="1564035"/>
            <a:ext cx="5160580" cy="4483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7" y="1400785"/>
            <a:ext cx="4701332" cy="5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039" y="1887339"/>
            <a:ext cx="4456387" cy="48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30400" l="0" r="0" t="-30400"/>
          <a:stretch/>
        </p:blipFill>
        <p:spPr>
          <a:xfrm>
            <a:off x="315688" y="2302563"/>
            <a:ext cx="4456387" cy="49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283287" y="2860329"/>
            <a:ext cx="4422139" cy="547938"/>
          </a:xfrm>
          <a:prstGeom prst="rect">
            <a:avLst/>
          </a:prstGeom>
          <a:solidFill>
            <a:srgbClr val="DDDDDD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git branch –M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base branch make main branch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039" y="3452186"/>
            <a:ext cx="4490636" cy="5355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/>
          <p:nvPr/>
        </p:nvSpPr>
        <p:spPr>
          <a:xfrm>
            <a:off x="274650" y="4031604"/>
            <a:ext cx="4439400" cy="525600"/>
          </a:xfrm>
          <a:prstGeom prst="rect">
            <a:avLst/>
          </a:prstGeom>
          <a:solidFill>
            <a:srgbClr val="E7E7E7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Git push –u origin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Upload folder main branch repository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645367" y="58292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First time Upload Folder and Files Github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0" y="2099224"/>
            <a:ext cx="6514043" cy="170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303" y="634726"/>
            <a:ext cx="7409551" cy="388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74" y="859408"/>
            <a:ext cx="7219311" cy="372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4" y="746399"/>
            <a:ext cx="7579930" cy="401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63" y="778094"/>
            <a:ext cx="7537890" cy="384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392" y="614789"/>
            <a:ext cx="3594230" cy="335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/>
          <p:nvPr/>
        </p:nvSpPr>
        <p:spPr>
          <a:xfrm>
            <a:off x="2672592" y="4173987"/>
            <a:ext cx="3594300" cy="630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Enter Your Email Adress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Enter Password input your generate token</a:t>
            </a:r>
            <a:endParaRPr b="0" i="0" sz="14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15379" y="1460123"/>
            <a:ext cx="161523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1600">
                <a:solidFill>
                  <a:srgbClr val="14285A"/>
                </a:solidFill>
              </a:rPr>
              <a:t>Git Stage</a:t>
            </a:r>
            <a:endParaRPr sz="1600">
              <a:solidFill>
                <a:srgbClr val="14285A"/>
              </a:solidFill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54" y="1865784"/>
            <a:ext cx="4077269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642" y="2665998"/>
            <a:ext cx="4163006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379" y="3137306"/>
            <a:ext cx="3962953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352" y="3699359"/>
            <a:ext cx="4163006" cy="60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2955" y="1687675"/>
            <a:ext cx="4067743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30" y="561648"/>
            <a:ext cx="7839075" cy="430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525201" y="2233050"/>
            <a:ext cx="1761502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Thanks 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230700" y="1181800"/>
            <a:ext cx="5128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400"/>
              <a:t>What is Github?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400"/>
              <a:t>Why i use Github?</a:t>
            </a:r>
            <a:endParaRPr sz="3400"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250" y="2482875"/>
            <a:ext cx="5926149" cy="227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-9313" l="-26214" r="0" t="0"/>
          <a:stretch/>
        </p:blipFill>
        <p:spPr>
          <a:xfrm>
            <a:off x="5884775" y="3295250"/>
            <a:ext cx="2685249" cy="16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704" y="784600"/>
            <a:ext cx="2208946" cy="16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875" y="2056400"/>
            <a:ext cx="3021625" cy="12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238" y="1631988"/>
            <a:ext cx="1879524" cy="187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91075" y="366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40"/>
              <a:t>Git</a:t>
            </a:r>
            <a:endParaRPr sz="3440"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91075" y="1345675"/>
            <a:ext cx="76887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Git is a free and</a:t>
            </a:r>
            <a:r>
              <a:rPr lang="en-GB" sz="1350">
                <a:solidFill>
                  <a:srgbClr val="0388A6"/>
                </a:solidFill>
                <a:highlight>
                  <a:srgbClr val="F0EFE7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open source distributed version control system designed to handle everything from small to very large projects with speed and efficiency.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 What is Open Source?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 Repository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Pull-Push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Branching and Merging</a:t>
            </a:r>
            <a:endParaRPr b="1" sz="1350">
              <a:solidFill>
                <a:srgbClr val="F14E32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1350">
                <a:solidFill>
                  <a:srgbClr val="4E443C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            Issues</a:t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51775" y="21038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51775" y="24717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51775" y="28396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1775" y="3207500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1775" y="3643075"/>
            <a:ext cx="406200" cy="200100"/>
          </a:xfrm>
          <a:prstGeom prst="rightArrow">
            <a:avLst>
              <a:gd fmla="val 50000" name="adj1"/>
              <a:gd fmla="val 320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7475" y="2103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418" y="1273361"/>
            <a:ext cx="7304688" cy="36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83089" y="39816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3400"/>
              <a:t>Team Work Github</a:t>
            </a:r>
            <a:endParaRPr sz="3400"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651675" y="585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Download Gitbash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569995" y="1647336"/>
            <a:ext cx="3557700" cy="496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 - Downloads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275" y="1120650"/>
            <a:ext cx="31979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29025" y="611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Repo and CMD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46550" y="1474550"/>
            <a:ext cx="7688700" cy="290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558"/>
              <a:buNone/>
            </a:pPr>
            <a:r>
              <a:rPr b="1" lang="en-GB" sz="2400"/>
              <a:t>Public/Private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236"/>
              <a:buNone/>
            </a:pPr>
            <a:r>
              <a:rPr lang="en-GB" sz="3177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400"/>
              <a:t>Settings of Repo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8558"/>
              <a:buNone/>
            </a:pPr>
            <a:r>
              <a:rPr lang="en-GB" sz="2400"/>
              <a:t> </a:t>
            </a:r>
            <a:r>
              <a:rPr b="1" lang="en-GB" sz="2400"/>
              <a:t>Gitbash- </a:t>
            </a:r>
            <a:r>
              <a:rPr lang="en-GB" sz="2400"/>
              <a:t>create our first Repo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8558"/>
              <a:buNone/>
            </a:pPr>
            <a:r>
              <a:rPr b="1" lang="en-GB" sz="2400"/>
              <a:t>CMD commands: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58558"/>
              <a:buNone/>
            </a:pPr>
            <a:r>
              <a:rPr lang="en-GB" sz="2400"/>
              <a:t>cd,pwd,ls,mkdir,touch,clear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727650" y="641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Some Gitbash Commands and Terminal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729450" y="1527650"/>
            <a:ext cx="76887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Pwd – Print Working Direction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Cd- Change Directory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Mkdir- make  Directory “Directory Name”(Create Folder)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Rmdir- Remove directory (Remove Folder)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Touch- Creat File(Exam:index.html)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Rm-Remove File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Char char="●"/>
            </a:pPr>
            <a:r>
              <a:rPr b="1" lang="en-GB" sz="1900">
                <a:solidFill>
                  <a:srgbClr val="14191A"/>
                </a:solidFill>
              </a:rPr>
              <a:t>Ls- List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285"/>
              <a:buNone/>
            </a:pPr>
            <a:r>
              <a:t/>
            </a:r>
            <a:endParaRPr b="1" sz="1900">
              <a:solidFill>
                <a:srgbClr val="14191A"/>
              </a:solidFill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892" y="3023300"/>
            <a:ext cx="3373822" cy="212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48623" y="62580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Sign up Github     https://github.com/</a:t>
            </a:r>
            <a:br>
              <a:rPr lang="en-GB"/>
            </a:b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23" y="1161007"/>
            <a:ext cx="7541555" cy="36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