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Sans-bold.fntdata"/><Relationship Id="rId10" Type="http://schemas.openxmlformats.org/officeDocument/2006/relationships/slide" Target="slides/slide5.xml"/><Relationship Id="rId21" Type="http://schemas.openxmlformats.org/officeDocument/2006/relationships/font" Target="fonts/NunitoSans-regular.fntdata"/><Relationship Id="rId13" Type="http://schemas.openxmlformats.org/officeDocument/2006/relationships/slide" Target="slides/slide8.xml"/><Relationship Id="rId24" Type="http://schemas.openxmlformats.org/officeDocument/2006/relationships/font" Target="fonts/Nuni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3dc9375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3dc93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8969e73_0_2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48969e73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Bayaqki Flowchart misallarinda ise bezi ededlerin yerine acaba variable elave edib heyatimizi asantlashdira bilerikmi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open Visual Studio, console applciation . COx da detallara girishmeyin, just show them around with operators and variables, and show that it is quite similar in JS and PHP as well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83dc9375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83dc93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83dc9375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83dc9375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48969e73_0_2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48969e73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Slidedan sonra draw.io-da 2-3 xirda besit misal ishlenilsin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misali muellim ozu ishlesin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 telebelerle birlikde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misal da ozleri hell elesinler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 ededine qeder cut ededleri goster: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Put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While(n=0)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if(n%2=0)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Print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End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 faktorial hesablamaq: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result=1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While(n&gt;1)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result=result*n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N-1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While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result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bcd89f56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bcd89f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 nece ededi 2lik say sistemine convert edin və əksinə!!!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84ccd15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84ccd1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84ccd15f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84ccd1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83dc937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83dc93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3dc9375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3dc937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3dc9375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3dc93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Computer_memory" TargetMode="External"/><Relationship Id="rId4" Type="http://schemas.openxmlformats.org/officeDocument/2006/relationships/hyperlink" Target="https://en.wikipedia.org/wiki/Data_(computing)" TargetMode="External"/><Relationship Id="rId5" Type="http://schemas.openxmlformats.org/officeDocument/2006/relationships/hyperlink" Target="https://en.wikipedia.org/wiki/Machine_code" TargetMode="External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Data_storage_device" TargetMode="External"/><Relationship Id="rId4" Type="http://schemas.openxmlformats.org/officeDocument/2006/relationships/hyperlink" Target="https://en.wikipedia.org/wiki/Magnetic_storage" TargetMode="External"/><Relationship Id="rId5" Type="http://schemas.openxmlformats.org/officeDocument/2006/relationships/hyperlink" Target="https://en.wikipedia.org/wiki/Digital_data" TargetMode="External"/><Relationship Id="rId6" Type="http://schemas.openxmlformats.org/officeDocument/2006/relationships/hyperlink" Target="https://en.wikipedia.org/wiki/Hard_disk_platter" TargetMode="External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400" y="167145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Algorithms, Variables &amp; Operators. Data Types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28" y="0"/>
            <a:ext cx="64767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Operators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+.-,*,/,%, &lt;&gt; =, etc.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</a:t>
            </a:r>
            <a:endParaRPr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Declaration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Overwriting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Compare to JavaScript and PHP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 and False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1818900" y="863550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Naming Conventions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“A”, “b”, “c”, etc. -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camelCase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snake_case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PascalCase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2643725"/>
            <a:ext cx="7623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Doesn’t matter what you choose, </a:t>
            </a:r>
            <a:r>
              <a:rPr b="1" lang="en" sz="2400">
                <a:solidFill>
                  <a:schemeClr val="dk1"/>
                </a:solidFill>
              </a:rPr>
              <a:t>BE CONSISTENT!!!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446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“Most optimal solution to a problem”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a Flowchart?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a Pseudocode?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solve: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Ex1: by 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Ex2: together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Ex3: by you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513"/>
            <a:ext cx="4082650" cy="5132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861450" y="2285400"/>
            <a:ext cx="142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Thanks!</a:t>
            </a:r>
            <a:endParaRPr sz="2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Check and 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31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Your time to speak !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Translators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552775"/>
            <a:ext cx="55062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Interpreters: </a:t>
            </a:r>
            <a:r>
              <a:rPr lang="en">
                <a:solidFill>
                  <a:schemeClr val="dk1"/>
                </a:solidFill>
              </a:rPr>
              <a:t>execute line by 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Compilers: </a:t>
            </a:r>
            <a:r>
              <a:rPr lang="en">
                <a:solidFill>
                  <a:schemeClr val="dk1"/>
                </a:solidFill>
              </a:rPr>
              <a:t>execute whole binary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Hybrids: </a:t>
            </a:r>
            <a:r>
              <a:rPr lang="en">
                <a:solidFill>
                  <a:schemeClr val="dk1"/>
                </a:solidFill>
              </a:rPr>
              <a:t>both, ex: 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Assemblers: </a:t>
            </a:r>
            <a:r>
              <a:rPr lang="en">
                <a:solidFill>
                  <a:schemeClr val="dk1"/>
                </a:solidFill>
              </a:rPr>
              <a:t>Assembly to binary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29950"/>
            <a:ext cx="7620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Calculations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300" y="1331478"/>
            <a:ext cx="3813400" cy="33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42888"/>
            <a:ext cx="815340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87" y="76200"/>
            <a:ext cx="7657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Random-access memory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RAM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is a form of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memory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that can be read and changed in any order, typically used to store working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" u="sng">
                <a:solidFill>
                  <a:srgbClr val="0B0080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cod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075676"/>
            <a:ext cx="4096724" cy="35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Hard-Drive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25275"/>
            <a:ext cx="509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disk drive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HDD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),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disk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hard drive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, 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fixed disk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is an electro-mechanical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storage device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that uses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magnetic storage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to store and retrieve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using one or more rigid rapidly rotating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platters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 coated with magnetic material.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1025" y="1152475"/>
            <a:ext cx="2643375" cy="26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13" y="1075675"/>
            <a:ext cx="73056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