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12f6b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12f6b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648201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648201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b12f6b4b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b12f6b4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b12f6b4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b12f6b4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12f6b4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12f6b4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regex101.com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12f6b4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b12f6b4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b12f6b4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b12f6b4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12f6b4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12f6b4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532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, UTF-8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Character types</a:t>
            </a:r>
            <a:endParaRPr b="1" sz="3000"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175450"/>
            <a:ext cx="85206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String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StringBuilder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ASCII, UTF-8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47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690563"/>
            <a:ext cx="57150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75" y="133825"/>
            <a:ext cx="6195250" cy="48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Regular expressions</a:t>
            </a:r>
            <a:endParaRPr sz="3000"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00" y="2175450"/>
            <a:ext cx="85206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Character classes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Quantifiers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Metacharacters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Validation practices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Regex Character classes</a:t>
            </a:r>
            <a:endParaRPr b="1" sz="3000">
              <a:highlight>
                <a:srgbClr val="FFFFFF"/>
              </a:highlight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875"/>
            <a:ext cx="8839199" cy="279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Regex Quantifiers</a:t>
            </a:r>
            <a:endParaRPr sz="3000"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50" y="1825475"/>
            <a:ext cx="6105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744575"/>
            <a:ext cx="85206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</a:rPr>
              <a:t>Regex Metacharacters</a:t>
            </a:r>
            <a:endParaRPr sz="3000"/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-1449" r="1450" t="0"/>
          <a:stretch/>
        </p:blipFill>
        <p:spPr>
          <a:xfrm>
            <a:off x="152400" y="1977875"/>
            <a:ext cx="5444531" cy="30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