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730681E8-5F52-540C-002E-9F21E1AAF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118" y="1347827"/>
            <a:ext cx="4316687" cy="2251558"/>
          </a:xfrm>
          <a:prstGeom prst="rect">
            <a:avLst/>
          </a:prstGeom>
        </p:spPr>
      </p:pic>
      <p:pic>
        <p:nvPicPr>
          <p:cNvPr id="10" name="Picture 9">
            <a:extLst>
              <a:ext uri="{FF2B5EF4-FFF2-40B4-BE49-F238E27FC236}">
                <a16:creationId xmlns:a16="http://schemas.microsoft.com/office/drawing/2014/main" id="{06ACD43D-72EC-8C62-1A9A-45B51402B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554" y="781050"/>
            <a:ext cx="4168700" cy="2526115"/>
          </a:xfrm>
          <a:prstGeom prst="rect">
            <a:avLst/>
          </a:prstGeom>
        </p:spPr>
      </p:pic>
      <p:sp>
        <p:nvSpPr>
          <p:cNvPr id="11" name="TextBox 10">
            <a:extLst>
              <a:ext uri="{FF2B5EF4-FFF2-40B4-BE49-F238E27FC236}">
                <a16:creationId xmlns:a16="http://schemas.microsoft.com/office/drawing/2014/main" id="{B9EC2213-5CA9-3CB8-069F-9C81822C406B}"/>
              </a:ext>
            </a:extLst>
          </p:cNvPr>
          <p:cNvSpPr txBox="1"/>
          <p:nvPr/>
        </p:nvSpPr>
        <p:spPr>
          <a:xfrm>
            <a:off x="792349" y="3759801"/>
            <a:ext cx="8416014" cy="3139321"/>
          </a:xfrm>
          <a:prstGeom prst="rect">
            <a:avLst/>
          </a:prstGeom>
          <a:noFill/>
        </p:spPr>
        <p:txBody>
          <a:bodyPr wrap="square" rtlCol="0">
            <a:spAutoFit/>
          </a:bodyPr>
          <a:lstStyle/>
          <a:p>
            <a:endParaRPr lang="en-GB" b="0" i="0" dirty="0">
              <a:solidFill>
                <a:srgbClr val="000000"/>
              </a:solidFill>
              <a:effectLst/>
              <a:latin typeface="ui-sans-serif"/>
            </a:endParaRPr>
          </a:p>
          <a:p>
            <a:r>
              <a:rPr lang="en-GB" dirty="0">
                <a:effectLst/>
              </a:rPr>
              <a:t> interpretation of this slide:</a:t>
            </a:r>
          </a:p>
          <a:p>
            <a:r>
              <a:rPr lang="en-GB" b="1" dirty="0">
                <a:effectLst/>
              </a:rPr>
              <a:t>Pie Chart</a:t>
            </a:r>
            <a:r>
              <a:rPr lang="en-GB" dirty="0">
                <a:effectLst/>
              </a:rPr>
              <a:t>: The pie chart seems to depict the distribution of various categories or metrics, but the title is missing, and the labels are not entirely visible. You may need to review the data source to determine what is represented (e.g., sales figures, performance results, etc.).</a:t>
            </a:r>
          </a:p>
          <a:p>
            <a:r>
              <a:rPr lang="en-GB" b="1" dirty="0">
                <a:effectLst/>
              </a:rPr>
              <a:t>Table</a:t>
            </a:r>
            <a:r>
              <a:rPr lang="en-GB" dirty="0">
                <a:effectLst/>
              </a:rPr>
              <a:t>: The table lists individuals by ID number, name, department (likely "Sales"), performance status ("Fully Meets"), and a rating ("3"). This could represent the evaluation of employees in the sales department, where all individuals have achieved a rating of 3, which may correspond to "Fully Meets" expectations.</a:t>
            </a:r>
          </a:p>
          <a:p>
            <a:pPr algn="l"/>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kanishkaduraipandian0904@gmail.com</cp:lastModifiedBy>
  <cp:revision>14</cp:revision>
  <dcterms:created xsi:type="dcterms:W3CDTF">2024-03-29T15:07:22Z</dcterms:created>
  <dcterms:modified xsi:type="dcterms:W3CDTF">2024-10-18T05:34:00Z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