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5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8C666-F252-4489-A30F-25715631F753}" type="datetimeFigureOut">
              <a:rPr lang="en-US"/>
              <a:pPr>
                <a:defRPr/>
              </a:pPr>
              <a:t>10/29/2022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ED7B-B54D-416C-95D3-81078A8F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1A9E-2801-4616-BA6C-B24A37F5027B}" type="datetimeFigureOut">
              <a:rPr lang="en-US"/>
              <a:pPr>
                <a:defRPr/>
              </a:pPr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9583B-9CF9-4188-9651-D709285BC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29D4C-027F-43CF-BF87-E57EA73F5942}" type="datetimeFigureOut">
              <a:rPr lang="en-US"/>
              <a:pPr>
                <a:defRPr/>
              </a:pPr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3C339-7BF4-4C74-B2DA-B1EF58D6D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4D7AF-F90A-45C3-8EBD-3C81F2766F70}" type="datetimeFigureOut">
              <a:rPr lang="en-US"/>
              <a:pPr>
                <a:defRPr/>
              </a:pPr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E2B1A-DD0D-4385-B3EF-7FA9FFFD0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8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9FC1D-DCFF-49EC-A26D-021CBEAA9BBB}" type="datetimeFigureOut">
              <a:rPr lang="en-US"/>
              <a:pPr>
                <a:defRPr/>
              </a:pPr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F4FBA-3287-465D-9E7B-029504C01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DDA77-1F7D-4945-BB95-40403A20902D}" type="datetimeFigureOut">
              <a:rPr lang="en-US"/>
              <a:pPr>
                <a:defRPr/>
              </a:pPr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14D08-7D18-4401-A065-9CD9D6124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1D3B0-E97E-4A4C-B0AD-9D66E1F0063F}" type="datetimeFigureOut">
              <a:rPr lang="en-US"/>
              <a:pPr>
                <a:defRPr/>
              </a:pPr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C6F89-6C00-4B2A-8CDE-F39F9FA0D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80573-C968-4824-8654-B51B15C60587}" type="datetimeFigureOut">
              <a:rPr lang="en-US"/>
              <a:pPr>
                <a:defRPr/>
              </a:pPr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31F54-6192-4CDA-B06F-4AE2CC64F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AA223-3D9A-4A6D-9569-4890679AFB41}" type="datetimeFigureOut">
              <a:rPr lang="en-US"/>
              <a:pPr>
                <a:defRPr/>
              </a:pPr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0F3BC-A6C1-4AC0-9734-787B6DF11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CD374-3FF3-4F53-8DDB-89062D42DCE7}" type="datetimeFigureOut">
              <a:rPr lang="en-US"/>
              <a:pPr>
                <a:defRPr/>
              </a:pPr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E5D3C-B670-46DE-9FB9-58BBACB8E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0E2B6-51B9-4667-A379-5A93E71543E7}" type="datetimeFigureOut">
              <a:rPr lang="en-US"/>
              <a:pPr>
                <a:defRPr/>
              </a:pPr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0F08C-BBF8-4031-8660-70EDF713C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B1B920-02BD-49CA-BA92-193E62AA7975}" type="datetimeFigureOut">
              <a:rPr lang="en-US"/>
              <a:pPr>
                <a:defRPr/>
              </a:pPr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F422F6-3897-49B8-8F10-BE8C41EAC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7715200" cy="637183"/>
          </a:xfrm>
        </p:spPr>
        <p:txBody>
          <a:bodyPr/>
          <a:lstStyle/>
          <a:p>
            <a:r>
              <a:rPr lang="en-US" altLang="en-US" dirty="0" err="1" smtClean="0"/>
              <a:t>Orgnisational</a:t>
            </a:r>
            <a:r>
              <a:rPr lang="en-US" altLang="en-US" dirty="0" smtClean="0"/>
              <a:t> Training 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OT :-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1800" dirty="0" smtClean="0"/>
              <a:t>Scope</a:t>
            </a:r>
          </a:p>
          <a:p>
            <a:r>
              <a:rPr lang="en-IN" sz="1200" dirty="0" smtClean="0"/>
              <a:t>Identification </a:t>
            </a:r>
            <a:r>
              <a:rPr lang="en-IN" sz="1200" dirty="0"/>
              <a:t>of Training needs </a:t>
            </a:r>
          </a:p>
          <a:p>
            <a:r>
              <a:rPr lang="en-IN" sz="1200" dirty="0"/>
              <a:t>Preparation of Strategic and Tactical Training Plan</a:t>
            </a:r>
          </a:p>
          <a:p>
            <a:r>
              <a:rPr lang="en-IN" sz="1200" dirty="0"/>
              <a:t>Identification of Internal and External Trainers</a:t>
            </a:r>
          </a:p>
          <a:p>
            <a:r>
              <a:rPr lang="en-IN" sz="1200" dirty="0"/>
              <a:t>Scheduling the Training</a:t>
            </a:r>
          </a:p>
          <a:p>
            <a:r>
              <a:rPr lang="en-IN" sz="1200" dirty="0"/>
              <a:t>Conduction of Training</a:t>
            </a:r>
          </a:p>
          <a:p>
            <a:r>
              <a:rPr lang="en-IN" sz="1200" dirty="0"/>
              <a:t>Maintenance of Training Records</a:t>
            </a:r>
          </a:p>
          <a:p>
            <a:r>
              <a:rPr lang="en-IN" sz="1200" dirty="0"/>
              <a:t>Analysis of Training feedbacks</a:t>
            </a:r>
          </a:p>
          <a:p>
            <a:r>
              <a:rPr lang="en-IN" sz="1200" dirty="0"/>
              <a:t>Maintaining the Talent map for skill inventory</a:t>
            </a:r>
          </a:p>
          <a:p>
            <a:pPr marL="0" indent="0">
              <a:buNone/>
            </a:pPr>
            <a:endParaRPr lang="en-US" altLang="en-US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29904"/>
              </p:ext>
            </p:extLst>
          </p:nvPr>
        </p:nvGraphicFramePr>
        <p:xfrm>
          <a:off x="1187624" y="1347615"/>
          <a:ext cx="7560840" cy="822960"/>
        </p:xfrm>
        <a:graphic>
          <a:graphicData uri="http://schemas.openxmlformats.org/drawingml/2006/table">
            <a:tbl>
              <a:tblPr/>
              <a:tblGrid>
                <a:gridCol w="7560840"/>
              </a:tblGrid>
              <a:tr h="5040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Purpose of Organizational Training is to support the Organization’s Business Objectives and to meet the tactical training needs that are common across projects and support groups in the organization.</a:t>
                      </a:r>
                      <a:endParaRPr lang="en-IN" sz="2800" dirty="0">
                        <a:effectLst/>
                      </a:endParaRPr>
                    </a:p>
                  </a:txBody>
                  <a:tcPr marL="73025" marR="730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69788" y="195486"/>
            <a:ext cx="2213980" cy="4320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1200" dirty="0" smtClean="0"/>
              <a:t>Identified Training Needs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0361" b="5807"/>
          <a:stretch/>
        </p:blipFill>
        <p:spPr bwMode="auto">
          <a:xfrm>
            <a:off x="249977" y="589981"/>
            <a:ext cx="3961983" cy="198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430987" y="195486"/>
            <a:ext cx="3885429" cy="504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sz="1200" dirty="0" smtClean="0"/>
              <a:t>Preparation of Strategic and Tactical Training yearly Plan </a:t>
            </a:r>
            <a:endParaRPr lang="en-IN" sz="12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t="9615" r="-2472" b="6283"/>
          <a:stretch/>
        </p:blipFill>
        <p:spPr bwMode="auto">
          <a:xfrm>
            <a:off x="4283968" y="627534"/>
            <a:ext cx="4265775" cy="198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8" t="9678" b="9332"/>
          <a:stretch/>
        </p:blipFill>
        <p:spPr bwMode="auto">
          <a:xfrm>
            <a:off x="269789" y="2875830"/>
            <a:ext cx="3942172" cy="214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560" y="2614221"/>
            <a:ext cx="266429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100" dirty="0" smtClean="0"/>
              <a:t>Training mapping</a:t>
            </a:r>
            <a:endParaRPr lang="en-IN" sz="1100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14" y="2966056"/>
            <a:ext cx="3917402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2679842"/>
            <a:ext cx="17857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100" dirty="0" smtClean="0"/>
              <a:t>Project Task</a:t>
            </a:r>
            <a:endParaRPr lang="en-IN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88847" y="292230"/>
            <a:ext cx="3178696" cy="349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altLang="en-US" sz="1100" dirty="0" smtClean="0"/>
              <a:t>Training Detail Report</a:t>
            </a: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1" t="12098" r="1651"/>
          <a:stretch/>
        </p:blipFill>
        <p:spPr bwMode="auto">
          <a:xfrm>
            <a:off x="323528" y="627534"/>
            <a:ext cx="3171211" cy="201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5896" y="425938"/>
            <a:ext cx="460851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Earlier collected the feedback in hardcopy but after PQA evaluation we have design google form </a:t>
            </a:r>
            <a:endParaRPr lang="en-IN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75204" y="2675192"/>
            <a:ext cx="336069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Monthly meeting </a:t>
            </a:r>
            <a:endParaRPr lang="en-IN" sz="10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t="11386" r="24173" b="-183"/>
          <a:stretch/>
        </p:blipFill>
        <p:spPr bwMode="auto">
          <a:xfrm>
            <a:off x="275205" y="2894326"/>
            <a:ext cx="4167888" cy="212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99213"/>
            <a:ext cx="1696821" cy="18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11021" r="-1" b="13660"/>
          <a:stretch/>
        </p:blipFill>
        <p:spPr bwMode="auto">
          <a:xfrm>
            <a:off x="5420987" y="833858"/>
            <a:ext cx="2886509" cy="197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19394" y="2854986"/>
            <a:ext cx="451710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+mn-lt"/>
              </a:rPr>
              <a:t>Maintain Training </a:t>
            </a:r>
            <a:r>
              <a:rPr lang="en-IN" sz="1200" dirty="0" smtClean="0">
                <a:solidFill>
                  <a:srgbClr val="000000"/>
                </a:solidFill>
                <a:latin typeface="+mn-lt"/>
              </a:rPr>
              <a:t>Records </a:t>
            </a:r>
            <a:r>
              <a:rPr lang="en-IN" sz="120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IN" sz="1200" dirty="0" smtClean="0">
                <a:solidFill>
                  <a:srgbClr val="000000"/>
                </a:solidFill>
                <a:latin typeface="+mn-lt"/>
              </a:rPr>
              <a:t>Analyse Feedbacks</a:t>
            </a:r>
          </a:p>
          <a:p>
            <a:r>
              <a:rPr lang="en-IN" sz="1200" b="1" dirty="0" smtClean="0">
                <a:solidFill>
                  <a:srgbClr val="000000"/>
                </a:solidFill>
                <a:latin typeface="Arial"/>
              </a:rPr>
              <a:t>Google Drive:- Video recording, </a:t>
            </a:r>
            <a:r>
              <a:rPr lang="en-IN" sz="1200" b="1" dirty="0" err="1" smtClean="0">
                <a:solidFill>
                  <a:srgbClr val="000000"/>
                </a:solidFill>
                <a:latin typeface="Arial"/>
              </a:rPr>
              <a:t>ppt</a:t>
            </a:r>
            <a:r>
              <a:rPr lang="en-IN" sz="1200" b="1" dirty="0" smtClean="0">
                <a:solidFill>
                  <a:srgbClr val="000000"/>
                </a:solidFill>
                <a:latin typeface="Arial"/>
              </a:rPr>
              <a:t> etc.</a:t>
            </a:r>
            <a:endParaRPr lang="en-IN" sz="12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38171" r="16712" b="12207"/>
          <a:stretch/>
        </p:blipFill>
        <p:spPr bwMode="auto">
          <a:xfrm>
            <a:off x="4451609" y="3316651"/>
            <a:ext cx="4584887" cy="170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L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 PPT Template 16x9</Template>
  <TotalTime>2375</TotalTime>
  <Words>90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GIL PPT Template 16x9</vt:lpstr>
      <vt:lpstr>PowerPoint Presentation</vt:lpstr>
      <vt:lpstr>Orgnisational Training </vt:lpstr>
      <vt:lpstr>Identified Training Needs</vt:lpstr>
      <vt:lpstr>Training Detail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Girija Singh</dc:creator>
  <cp:lastModifiedBy>Girija Singh</cp:lastModifiedBy>
  <cp:revision>23</cp:revision>
  <dcterms:created xsi:type="dcterms:W3CDTF">2022-10-29T09:49:51Z</dcterms:created>
  <dcterms:modified xsi:type="dcterms:W3CDTF">2022-10-31T03:38:36Z</dcterms:modified>
</cp:coreProperties>
</file>