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ACF00-9743-472F-9927-E03D28C86050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8674-48F8-433F-AF74-0158977F9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565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71268-2E63-4FB5-B90B-E31E42DB2EA0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9631D-B5C9-4B5E-9FB7-0DC7E62CC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9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96766-A6D3-4E65-9F31-67ED6BCB3ECC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2ED7B-B54D-416C-95D3-81078A8F7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1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AA255-3A15-45F3-A830-C47418BC7B3C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9583B-9CF9-4188-9651-D709285BC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5623C-6929-4187-BD5B-26500F767F8E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3C339-7BF4-4C74-B2DA-B1EF58D6D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26C60-CA8B-48D8-BDE4-D66FCBB10C5F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E2B1A-DD0D-4385-B3EF-7FA9FFFD0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8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41BE4-8996-41ED-B469-DD5242405A28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F4FBA-3287-465D-9E7B-029504C01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2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8C020-0D12-4624-9A07-C42A25353450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14D08-7D18-4401-A065-9CD9D6124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B34F2-5AF7-4B3F-85AC-AC11AF32F6DF}" type="datetime1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C6F89-6C00-4B2A-8CDE-F39F9FA0D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09F5F-DDC2-4BCB-B318-7DC29C3589A8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31F54-6192-4CDA-B06F-4AE2CC64F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3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379BA-CC30-4DF7-A786-13ECC34476B0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0F3BC-A6C1-4AC0-9734-787B6DF118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A113B-F00E-4F36-913D-998038BCCC7D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E5D3C-B670-46DE-9FB9-58BBACB8E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8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C5081-A737-4B2D-BE0F-5C37DE05C549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0F08C-BBF8-4031-8660-70EDF713C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3F2C3F-F27F-4B29-AE71-E99E75D16AB7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F422F6-3897-49B8-8F10-BE8C41EAC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2ED7B-B54D-416C-95D3-81078A8F737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7715200" cy="637183"/>
          </a:xfrm>
        </p:spPr>
        <p:txBody>
          <a:bodyPr/>
          <a:lstStyle/>
          <a:p>
            <a:r>
              <a:rPr lang="en-US" altLang="en-US" dirty="0" err="1" smtClean="0"/>
              <a:t>Orgnisational</a:t>
            </a:r>
            <a:r>
              <a:rPr lang="en-US" altLang="en-US" dirty="0" smtClean="0"/>
              <a:t> Training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OT :-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1800" dirty="0" smtClean="0"/>
          </a:p>
          <a:p>
            <a:pPr marL="0" indent="0">
              <a:buNone/>
            </a:pPr>
            <a:r>
              <a:rPr lang="en-US" altLang="en-US" sz="1800" dirty="0" smtClean="0"/>
              <a:t>Scope</a:t>
            </a:r>
          </a:p>
          <a:p>
            <a:r>
              <a:rPr lang="en-IN" sz="1200" dirty="0" smtClean="0"/>
              <a:t>Identification </a:t>
            </a:r>
            <a:r>
              <a:rPr lang="en-IN" sz="1200" dirty="0"/>
              <a:t>of Training needs </a:t>
            </a:r>
          </a:p>
          <a:p>
            <a:r>
              <a:rPr lang="en-IN" sz="1200" dirty="0"/>
              <a:t>Preparation of Strategic and Tactical Training Plan</a:t>
            </a:r>
          </a:p>
          <a:p>
            <a:r>
              <a:rPr lang="en-IN" sz="1200" dirty="0"/>
              <a:t>Identification of Internal and External Trainers</a:t>
            </a:r>
          </a:p>
          <a:p>
            <a:r>
              <a:rPr lang="en-IN" sz="1200" dirty="0"/>
              <a:t>Scheduling the Training</a:t>
            </a:r>
          </a:p>
          <a:p>
            <a:r>
              <a:rPr lang="en-IN" sz="1200" dirty="0"/>
              <a:t>Conduction of Training</a:t>
            </a:r>
          </a:p>
          <a:p>
            <a:r>
              <a:rPr lang="en-IN" sz="1200" dirty="0"/>
              <a:t>Maintenance of Training Records</a:t>
            </a:r>
          </a:p>
          <a:p>
            <a:r>
              <a:rPr lang="en-IN" sz="1200" dirty="0"/>
              <a:t>Analysis of Training feedbacks</a:t>
            </a:r>
          </a:p>
          <a:p>
            <a:r>
              <a:rPr lang="en-IN" sz="1200" dirty="0"/>
              <a:t>Maintaining the Talent map for skill inventory</a:t>
            </a:r>
          </a:p>
          <a:p>
            <a:pPr marL="0" indent="0">
              <a:buNone/>
            </a:pPr>
            <a:endParaRPr lang="en-US" altLang="en-US" sz="1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14606"/>
              </p:ext>
            </p:extLst>
          </p:nvPr>
        </p:nvGraphicFramePr>
        <p:xfrm>
          <a:off x="1187624" y="1347615"/>
          <a:ext cx="7560840" cy="822960"/>
        </p:xfrm>
        <a:graphic>
          <a:graphicData uri="http://schemas.openxmlformats.org/drawingml/2006/table">
            <a:tbl>
              <a:tblPr/>
              <a:tblGrid>
                <a:gridCol w="7560840"/>
              </a:tblGrid>
              <a:tr h="5040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Purpose of Organizational Training is to support the Organization’s Business Objectives and to meet the tactical training needs that are common across projects and support groups in the organization.</a:t>
                      </a:r>
                      <a:endParaRPr lang="en-IN" sz="2800" dirty="0">
                        <a:effectLst/>
                      </a:endParaRPr>
                    </a:p>
                  </a:txBody>
                  <a:tcPr marL="73025" marR="730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E2B1A-DD0D-4385-B3EF-7FA9FFFD01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69788" y="195486"/>
            <a:ext cx="2213980" cy="4320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1200" dirty="0" smtClean="0"/>
              <a:t>Identified Training Needs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0361" b="5807"/>
          <a:stretch/>
        </p:blipFill>
        <p:spPr bwMode="auto">
          <a:xfrm>
            <a:off x="249977" y="589981"/>
            <a:ext cx="2809855" cy="192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625163" y="2594636"/>
            <a:ext cx="4051293" cy="3597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N" sz="1200" dirty="0" smtClean="0"/>
              <a:t>Preparation of Strategic and Tactical Training yearly Plan </a:t>
            </a:r>
            <a:endParaRPr lang="en-IN" sz="1200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4" t="9615" r="-2472" b="6283"/>
          <a:stretch/>
        </p:blipFill>
        <p:spPr bwMode="auto">
          <a:xfrm>
            <a:off x="4572000" y="2954581"/>
            <a:ext cx="4265775" cy="198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8" t="9678" b="9332"/>
          <a:stretch/>
        </p:blipFill>
        <p:spPr bwMode="auto">
          <a:xfrm>
            <a:off x="269789" y="2875830"/>
            <a:ext cx="3942172" cy="214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9789" y="2614221"/>
            <a:ext cx="3870163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100" dirty="0" smtClean="0"/>
              <a:t>Training mapping</a:t>
            </a:r>
            <a:endParaRPr lang="en-IN" sz="1100" dirty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94" y="555225"/>
            <a:ext cx="2498761" cy="196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60810" y="242232"/>
            <a:ext cx="1778681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 smtClean="0"/>
              <a:t>Project Task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5" t="10133" r="2832" b="5894"/>
          <a:stretch/>
        </p:blipFill>
        <p:spPr bwMode="auto">
          <a:xfrm>
            <a:off x="3203848" y="635273"/>
            <a:ext cx="2880320" cy="1860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3203848" y="235492"/>
            <a:ext cx="2213980" cy="341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1200" dirty="0" smtClean="0"/>
              <a:t>Project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E2B1A-DD0D-4385-B3EF-7FA9FFFD01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7589"/>
            <a:ext cx="2664296" cy="316504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IN" sz="1200" b="1" dirty="0" smtClean="0">
                <a:latin typeface="+mn-lt"/>
              </a:rPr>
              <a:t>Organise training Event</a:t>
            </a:r>
            <a:endParaRPr lang="en-IN" sz="1600" b="1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5" t="9640" r="2116" b="5717"/>
          <a:stretch/>
        </p:blipFill>
        <p:spPr bwMode="auto">
          <a:xfrm>
            <a:off x="179512" y="555526"/>
            <a:ext cx="3888432" cy="211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6398" y="198989"/>
            <a:ext cx="2834706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b="1" dirty="0">
                <a:latin typeface="+mn-lt"/>
                <a:ea typeface="+mj-ea"/>
                <a:cs typeface="+mj-cs"/>
              </a:rPr>
              <a:t>Attendance </a:t>
            </a:r>
            <a:r>
              <a:rPr lang="en-IN" sz="1200" b="1" dirty="0" smtClean="0">
                <a:latin typeface="+mn-lt"/>
                <a:ea typeface="+mj-ea"/>
                <a:cs typeface="+mj-cs"/>
              </a:rPr>
              <a:t>Sheet </a:t>
            </a:r>
            <a:endParaRPr lang="en-IN" sz="1200" b="1" dirty="0">
              <a:latin typeface="+mn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2" r="32630" b="20870"/>
          <a:stretch/>
        </p:blipFill>
        <p:spPr bwMode="auto">
          <a:xfrm>
            <a:off x="4216398" y="549570"/>
            <a:ext cx="3811986" cy="209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60870"/>
              </p:ext>
            </p:extLst>
          </p:nvPr>
        </p:nvGraphicFramePr>
        <p:xfrm>
          <a:off x="179505" y="2948405"/>
          <a:ext cx="8712974" cy="1896276"/>
        </p:xfrm>
        <a:graphic>
          <a:graphicData uri="http://schemas.openxmlformats.org/drawingml/2006/table">
            <a:tbl>
              <a:tblPr/>
              <a:tblGrid>
                <a:gridCol w="629247"/>
                <a:gridCol w="629247"/>
                <a:gridCol w="910310"/>
                <a:gridCol w="432084"/>
                <a:gridCol w="239114"/>
                <a:gridCol w="629247"/>
                <a:gridCol w="289454"/>
                <a:gridCol w="289454"/>
                <a:gridCol w="289454"/>
                <a:gridCol w="289454"/>
                <a:gridCol w="289454"/>
                <a:gridCol w="289454"/>
                <a:gridCol w="289454"/>
                <a:gridCol w="285258"/>
                <a:gridCol w="423691"/>
                <a:gridCol w="629247"/>
                <a:gridCol w="629247"/>
                <a:gridCol w="629247"/>
                <a:gridCol w="331403"/>
                <a:gridCol w="289454"/>
              </a:tblGrid>
              <a:tr h="756106"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Timestamp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Email Address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Training Name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Employee Name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Employee Code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Designation 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Training </a:t>
                      </a:r>
                      <a:r>
                        <a:rPr lang="en-IN" sz="700" b="1" dirty="0" err="1">
                          <a:effectLst/>
                        </a:rPr>
                        <a:t>Manhours</a:t>
                      </a:r>
                      <a:r>
                        <a:rPr lang="en-IN" sz="700" b="1" dirty="0">
                          <a:effectLst/>
                        </a:rPr>
                        <a:t> 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Contents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Could the facilitator generate interaction 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Facilitators Knowledge on the subject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Quality of course material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The Content relevance 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Quality of presentation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 b="1" dirty="0">
                          <a:effectLst/>
                        </a:rPr>
                        <a:t>Average (Individual)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Strength of the program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Areas of improvement of the program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Learning 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Trainer/</a:t>
                      </a:r>
                      <a:r>
                        <a:rPr lang="en-IN" sz="700" b="1" dirty="0" err="1">
                          <a:effectLst/>
                        </a:rPr>
                        <a:t>Fasilitator</a:t>
                      </a:r>
                      <a:r>
                        <a:rPr lang="en-IN" sz="700" b="1" dirty="0">
                          <a:effectLst/>
                        </a:rPr>
                        <a:t> Name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Name/Employee Code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TRG ID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</a:tr>
              <a:tr h="477736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5/20/2022 18:02:37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syoji.sharma@genusinnovation.com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Ext-001 Training on Buck &amp; boost technology by TI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syoji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15008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assistant Manager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2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2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4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 dirty="0">
                          <a:effectLst/>
                        </a:rPr>
                        <a:t>8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8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7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8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6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dirty="0">
                          <a:effectLst/>
                        </a:rPr>
                        <a:t>KNOWLEGE UPGRADE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COMPONENT SELECTION OF BUCK AND BOOST 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DESINING CONCEPT OF BUCK AND BOOST UPDATED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Ti team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700">
                        <a:effectLst/>
                      </a:endParaRP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dirty="0">
                          <a:effectLst/>
                        </a:rPr>
                        <a:t>INT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7736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5/20/2022 9:23:25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deepesh.jain@genusinnovation.com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Ext-001 Training on Buck &amp; boost technology by TI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deepesh jain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14191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Dy. Manager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2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4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4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9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 dirty="0">
                          <a:effectLst/>
                        </a:rPr>
                        <a:t>9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9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9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7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NEW upcoming part knowledge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It was Ok 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new part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TI employee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700" dirty="0">
                        <a:effectLst/>
                      </a:endParaRP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dirty="0">
                          <a:effectLst/>
                        </a:rPr>
                        <a:t>EXT, INT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8903" y="2671406"/>
            <a:ext cx="3312368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+mn-lt"/>
              </a:rPr>
              <a:t>G-form:-Feedback Response Sheet</a:t>
            </a:r>
            <a:endParaRPr lang="en-IN" sz="1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E2B1A-DD0D-4385-B3EF-7FA9FFFD01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06443" y="1779662"/>
            <a:ext cx="2952328" cy="349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altLang="en-US" sz="1100" dirty="0" smtClean="0"/>
              <a:t>Training Detail Report</a:t>
            </a:r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1" t="12099" r="1651" b="5554"/>
          <a:stretch/>
        </p:blipFill>
        <p:spPr bwMode="auto">
          <a:xfrm>
            <a:off x="2844322" y="2924486"/>
            <a:ext cx="2663782" cy="206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722" y="244615"/>
            <a:ext cx="431758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Earlier collected the feedback in hardcopy but after PQA evaluation we have design google form </a:t>
            </a:r>
            <a:endParaRPr lang="en-IN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68043" y="2647641"/>
            <a:ext cx="193333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Monthly meeting </a:t>
            </a:r>
            <a:endParaRPr lang="en-IN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" y="675502"/>
            <a:ext cx="1944216" cy="197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t="11021" r="-1" b="13660"/>
          <a:stretch/>
        </p:blipFill>
        <p:spPr bwMode="auto">
          <a:xfrm>
            <a:off x="2001377" y="675502"/>
            <a:ext cx="2210583" cy="197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94307" y="229225"/>
            <a:ext cx="451710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+mn-lt"/>
              </a:rPr>
              <a:t>Maintain Training </a:t>
            </a:r>
            <a:r>
              <a:rPr lang="en-IN" sz="1200" dirty="0" smtClean="0">
                <a:solidFill>
                  <a:srgbClr val="000000"/>
                </a:solidFill>
                <a:latin typeface="+mn-lt"/>
              </a:rPr>
              <a:t>Records </a:t>
            </a:r>
            <a:r>
              <a:rPr lang="en-IN" sz="120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IN" sz="1200" dirty="0" smtClean="0">
                <a:solidFill>
                  <a:srgbClr val="000000"/>
                </a:solidFill>
                <a:latin typeface="+mn-lt"/>
              </a:rPr>
              <a:t>Analyse Feedbacks</a:t>
            </a:r>
          </a:p>
          <a:p>
            <a:r>
              <a:rPr lang="en-IN" sz="1200" b="1" dirty="0" smtClean="0">
                <a:solidFill>
                  <a:srgbClr val="000000"/>
                </a:solidFill>
                <a:latin typeface="Arial"/>
              </a:rPr>
              <a:t>Google Drive:- Video recording, </a:t>
            </a:r>
            <a:r>
              <a:rPr lang="en-IN" sz="1200" b="1" dirty="0" err="1" smtClean="0">
                <a:solidFill>
                  <a:srgbClr val="000000"/>
                </a:solidFill>
                <a:latin typeface="Arial"/>
              </a:rPr>
              <a:t>ppt</a:t>
            </a:r>
            <a:r>
              <a:rPr lang="en-IN" sz="1200" b="1" dirty="0" smtClean="0">
                <a:solidFill>
                  <a:srgbClr val="000000"/>
                </a:solidFill>
                <a:latin typeface="Arial"/>
              </a:rPr>
              <a:t> etc.</a:t>
            </a:r>
            <a:endParaRPr lang="en-IN" sz="12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5" t="9340" r="23957" b="5535"/>
          <a:stretch/>
        </p:blipFill>
        <p:spPr bwMode="auto">
          <a:xfrm>
            <a:off x="-44499" y="2924486"/>
            <a:ext cx="2888307" cy="206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 t="37533" r="19305" b="5085"/>
          <a:stretch/>
        </p:blipFill>
        <p:spPr bwMode="auto">
          <a:xfrm>
            <a:off x="4211960" y="679088"/>
            <a:ext cx="4719172" cy="181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45293" y="2647641"/>
            <a:ext cx="193333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Training Detail Report </a:t>
            </a:r>
            <a:endParaRPr lang="en-IN" sz="105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" t="30405" r="8614" b="7015"/>
          <a:stretch/>
        </p:blipFill>
        <p:spPr bwMode="auto">
          <a:xfrm>
            <a:off x="5508104" y="2924486"/>
            <a:ext cx="3528392" cy="206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08104" y="2636777"/>
            <a:ext cx="3403305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IN"/>
            </a:defPPr>
            <a:lvl1pPr>
              <a:defRPr sz="1050"/>
            </a:lvl1pPr>
          </a:lstStyle>
          <a:p>
            <a:pPr algn="ctr"/>
            <a:r>
              <a:rPr lang="en-IN" dirty="0"/>
              <a:t>Analysis of Training Data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E2B1A-DD0D-4385-B3EF-7FA9FFFD01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IL PPT Template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 PPT Template 16x9</Template>
  <TotalTime>2377</TotalTime>
  <Words>250</Words>
  <Application>Microsoft Office PowerPoint</Application>
  <PresentationFormat>On-screen Show (16:9)</PresentationFormat>
  <Paragraphs>92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GIL PPT Template 16x9</vt:lpstr>
      <vt:lpstr>PowerPoint Presentation</vt:lpstr>
      <vt:lpstr>Orgnisational Training </vt:lpstr>
      <vt:lpstr>Identified Training Needs</vt:lpstr>
      <vt:lpstr>Organise training Event</vt:lpstr>
      <vt:lpstr>Training Detail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Girija Singh</dc:creator>
  <cp:lastModifiedBy>Jalaj Mathur</cp:lastModifiedBy>
  <cp:revision>25</cp:revision>
  <cp:lastPrinted>2022-10-31T05:47:15Z</cp:lastPrinted>
  <dcterms:created xsi:type="dcterms:W3CDTF">2022-10-29T09:49:51Z</dcterms:created>
  <dcterms:modified xsi:type="dcterms:W3CDTF">2022-10-31T12:07:41Z</dcterms:modified>
</cp:coreProperties>
</file>