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ACF00-9743-472F-9927-E03D28C86050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38674-48F8-433F-AF74-0158977F9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565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71268-2E63-4FB5-B90B-E31E42DB2EA0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9631D-B5C9-4B5E-9FB7-0DC7E62CC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89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01EEC-C303-424A-86B7-23FE40A095B8}" type="datetime1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2ED7B-B54D-416C-95D3-81078A8F7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1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36A36-A448-4EDF-B62B-747982797A4A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9583B-9CF9-4188-9651-D709285BC3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4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F19ED-55FF-45C8-A40A-B878DBE02B90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3C339-7BF4-4C74-B2DA-B1EF58D6DE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ED2D9-5D73-41E3-80E7-9BBE4A9E0EAA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E2B1A-DD0D-4385-B3EF-7FA9FFFD0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8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A4B11-7718-4865-9C1E-C9C3E6EF2975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F4FBA-3287-465D-9E7B-029504C019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2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143BA-922B-49B9-8B64-E7BCE7D0AB96}" type="datetime1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14D08-7D18-4401-A065-9CD9D6124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5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B2622-5366-46C5-821D-C3590C691E40}" type="datetime1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C6F89-6C00-4B2A-8CDE-F39F9FA0D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8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FAB42-3D38-420A-AFBF-FCAE97740FAE}" type="datetime1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31F54-6192-4CDA-B06F-4AE2CC64F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3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ED3DE-3294-4DBB-BD80-4B1B6420C4F8}" type="datetime1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0F3BC-A6C1-4AC0-9734-787B6DF118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6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6E912-4B61-4ADD-86F9-429FC406AA3F}" type="datetime1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E5D3C-B670-46DE-9FB9-58BBACB8E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8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83B60-58AB-406F-B264-A1E098EE8648}" type="datetime1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0F08C-BBF8-4031-8660-70EDF713C1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3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63FE660-E19E-4E92-B833-A81126E74189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F422F6-3897-49B8-8F10-BE8C41EAC7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2ED7B-B54D-416C-95D3-81078A8F737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7715200" cy="637183"/>
          </a:xfrm>
        </p:spPr>
        <p:txBody>
          <a:bodyPr/>
          <a:lstStyle/>
          <a:p>
            <a:r>
              <a:rPr lang="en-US" altLang="en-US" dirty="0" err="1" smtClean="0"/>
              <a:t>Orgnisational</a:t>
            </a:r>
            <a:r>
              <a:rPr lang="en-US" altLang="en-US" dirty="0" smtClean="0"/>
              <a:t> Training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 smtClean="0"/>
              <a:t>OT :- 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1800" dirty="0" smtClean="0"/>
          </a:p>
          <a:p>
            <a:pPr marL="0" indent="0">
              <a:buNone/>
            </a:pPr>
            <a:r>
              <a:rPr lang="en-US" altLang="en-US" sz="1800" dirty="0" smtClean="0"/>
              <a:t>Scope</a:t>
            </a:r>
          </a:p>
          <a:p>
            <a:r>
              <a:rPr lang="en-IN" sz="1200" dirty="0" smtClean="0"/>
              <a:t>Identification </a:t>
            </a:r>
            <a:r>
              <a:rPr lang="en-IN" sz="1200" dirty="0"/>
              <a:t>of Training needs </a:t>
            </a:r>
          </a:p>
          <a:p>
            <a:r>
              <a:rPr lang="en-IN" sz="1200" dirty="0"/>
              <a:t>Preparation of Strategic and Tactical Training Plan</a:t>
            </a:r>
          </a:p>
          <a:p>
            <a:r>
              <a:rPr lang="en-IN" sz="1200" dirty="0"/>
              <a:t>Identification of Internal and External Trainers</a:t>
            </a:r>
          </a:p>
          <a:p>
            <a:r>
              <a:rPr lang="en-IN" sz="1200" dirty="0"/>
              <a:t>Scheduling the Training</a:t>
            </a:r>
          </a:p>
          <a:p>
            <a:r>
              <a:rPr lang="en-IN" sz="1200" dirty="0"/>
              <a:t>Conduction of Training</a:t>
            </a:r>
          </a:p>
          <a:p>
            <a:r>
              <a:rPr lang="en-IN" sz="1200" dirty="0"/>
              <a:t>Maintenance of Training Records</a:t>
            </a:r>
          </a:p>
          <a:p>
            <a:r>
              <a:rPr lang="en-IN" sz="1200" dirty="0"/>
              <a:t>Analysis of Training feedbacks</a:t>
            </a:r>
          </a:p>
          <a:p>
            <a:r>
              <a:rPr lang="en-IN" sz="1200" dirty="0"/>
              <a:t>Maintaining the Talent map for skill inventory</a:t>
            </a:r>
          </a:p>
          <a:p>
            <a:pPr marL="0" indent="0">
              <a:buNone/>
            </a:pPr>
            <a:endParaRPr lang="en-US" altLang="en-US" sz="18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229904"/>
              </p:ext>
            </p:extLst>
          </p:nvPr>
        </p:nvGraphicFramePr>
        <p:xfrm>
          <a:off x="1187624" y="1347615"/>
          <a:ext cx="7560840" cy="822960"/>
        </p:xfrm>
        <a:graphic>
          <a:graphicData uri="http://schemas.openxmlformats.org/drawingml/2006/table">
            <a:tbl>
              <a:tblPr/>
              <a:tblGrid>
                <a:gridCol w="7560840"/>
              </a:tblGrid>
              <a:tr h="5040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Purpose of Organizational Training is to support the Organization’s Business Objectives and to meet the tactical training needs that are common across projects and support groups in the organization.</a:t>
                      </a:r>
                      <a:endParaRPr lang="en-IN" sz="2800" dirty="0">
                        <a:effectLst/>
                      </a:endParaRPr>
                    </a:p>
                  </a:txBody>
                  <a:tcPr marL="73025" marR="730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E2B1A-DD0D-4385-B3EF-7FA9FFFD01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69788" y="195486"/>
            <a:ext cx="2213980" cy="43204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en-US" sz="1200" dirty="0" smtClean="0"/>
              <a:t>Identified Training Needs</a:t>
            </a:r>
          </a:p>
        </p:txBody>
      </p:sp>
      <p:pic>
        <p:nvPicPr>
          <p:cNvPr id="14340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9" t="10361" b="5807"/>
          <a:stretch/>
        </p:blipFill>
        <p:spPr bwMode="auto">
          <a:xfrm>
            <a:off x="249977" y="589981"/>
            <a:ext cx="3961983" cy="198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430987" y="195486"/>
            <a:ext cx="3885429" cy="5040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ü"/>
            </a:pPr>
            <a:r>
              <a:rPr lang="en-IN" sz="1200" dirty="0" smtClean="0"/>
              <a:t>Preparation of Strategic and Tactical Training yearly Plan </a:t>
            </a:r>
            <a:endParaRPr lang="en-IN" sz="1200" dirty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4" t="9615" r="-2472" b="6283"/>
          <a:stretch/>
        </p:blipFill>
        <p:spPr bwMode="auto">
          <a:xfrm>
            <a:off x="4283968" y="627534"/>
            <a:ext cx="4265775" cy="198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8" t="9678" b="9332"/>
          <a:stretch/>
        </p:blipFill>
        <p:spPr bwMode="auto">
          <a:xfrm>
            <a:off x="269789" y="2875830"/>
            <a:ext cx="3942172" cy="214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1560" y="2614221"/>
            <a:ext cx="2664296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100" dirty="0" smtClean="0"/>
              <a:t>Training mapping</a:t>
            </a:r>
            <a:endParaRPr lang="en-IN" sz="1100" dirty="0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014" y="2966056"/>
            <a:ext cx="3917402" cy="196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0" y="2679842"/>
            <a:ext cx="17857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100" dirty="0" smtClean="0"/>
              <a:t>Project Task</a:t>
            </a:r>
            <a:endParaRPr lang="en-IN" sz="11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E2B1A-DD0D-4385-B3EF-7FA9FFFD01A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88847" y="292230"/>
            <a:ext cx="3178696" cy="3491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en-US" altLang="en-US" sz="1100" dirty="0" smtClean="0"/>
              <a:t>Training Detail Report</a:t>
            </a:r>
          </a:p>
        </p:txBody>
      </p:sp>
      <p:pic>
        <p:nvPicPr>
          <p:cNvPr id="15364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1" t="12098" r="1651"/>
          <a:stretch/>
        </p:blipFill>
        <p:spPr bwMode="auto">
          <a:xfrm>
            <a:off x="323528" y="627534"/>
            <a:ext cx="3171211" cy="2019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35896" y="425938"/>
            <a:ext cx="4608512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Earlier collected the feedback in hardcopy but after PQA evaluation we have design google form </a:t>
            </a:r>
            <a:endParaRPr lang="en-IN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275204" y="2675192"/>
            <a:ext cx="3360691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Monthly meeting </a:t>
            </a:r>
            <a:endParaRPr lang="en-IN" sz="105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" t="11386" r="24173" b="-183"/>
          <a:stretch/>
        </p:blipFill>
        <p:spPr bwMode="auto">
          <a:xfrm>
            <a:off x="275205" y="2894326"/>
            <a:ext cx="4167888" cy="212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899213"/>
            <a:ext cx="1696821" cy="18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" t="11021" r="-1" b="13660"/>
          <a:stretch/>
        </p:blipFill>
        <p:spPr bwMode="auto">
          <a:xfrm>
            <a:off x="5420987" y="833858"/>
            <a:ext cx="2886509" cy="1972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19394" y="2854986"/>
            <a:ext cx="4517102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0000"/>
                </a:solidFill>
                <a:latin typeface="+mn-lt"/>
              </a:rPr>
              <a:t>Maintain Training </a:t>
            </a:r>
            <a:r>
              <a:rPr lang="en-IN" sz="1200" dirty="0" smtClean="0">
                <a:solidFill>
                  <a:srgbClr val="000000"/>
                </a:solidFill>
                <a:latin typeface="+mn-lt"/>
              </a:rPr>
              <a:t>Records </a:t>
            </a:r>
            <a:r>
              <a:rPr lang="en-IN" sz="1200" dirty="0">
                <a:solidFill>
                  <a:srgbClr val="000000"/>
                </a:solidFill>
                <a:latin typeface="+mn-lt"/>
              </a:rPr>
              <a:t>and </a:t>
            </a:r>
            <a:r>
              <a:rPr lang="en-IN" sz="1200" dirty="0" smtClean="0">
                <a:solidFill>
                  <a:srgbClr val="000000"/>
                </a:solidFill>
                <a:latin typeface="+mn-lt"/>
              </a:rPr>
              <a:t>Analyse Feedbacks</a:t>
            </a:r>
          </a:p>
          <a:p>
            <a:r>
              <a:rPr lang="en-IN" sz="1200" b="1" dirty="0" smtClean="0">
                <a:solidFill>
                  <a:srgbClr val="000000"/>
                </a:solidFill>
                <a:latin typeface="Arial"/>
              </a:rPr>
              <a:t>Google Drive:- Video recording, </a:t>
            </a:r>
            <a:r>
              <a:rPr lang="en-IN" sz="1200" b="1" dirty="0" err="1" smtClean="0">
                <a:solidFill>
                  <a:srgbClr val="000000"/>
                </a:solidFill>
                <a:latin typeface="Arial"/>
              </a:rPr>
              <a:t>ppt</a:t>
            </a:r>
            <a:r>
              <a:rPr lang="en-IN" sz="1200" b="1" dirty="0" smtClean="0">
                <a:solidFill>
                  <a:srgbClr val="000000"/>
                </a:solidFill>
                <a:latin typeface="Arial"/>
              </a:rPr>
              <a:t> etc.</a:t>
            </a:r>
            <a:endParaRPr lang="en-IN" sz="1200" b="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" t="38171" r="16712" b="12207"/>
          <a:stretch/>
        </p:blipFill>
        <p:spPr bwMode="auto">
          <a:xfrm>
            <a:off x="4451609" y="3316651"/>
            <a:ext cx="4584887" cy="170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E2B1A-DD0D-4385-B3EF-7FA9FFFD01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IL PPT Template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GIL PPT Template 16x9</Template>
  <TotalTime>2376</TotalTime>
  <Words>94</Words>
  <Application>Microsoft Office PowerPoint</Application>
  <PresentationFormat>On-screen Show (16:9)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GIL PPT Template 16x9</vt:lpstr>
      <vt:lpstr>PowerPoint Presentation</vt:lpstr>
      <vt:lpstr>Orgnisational Training </vt:lpstr>
      <vt:lpstr>Identified Training Needs</vt:lpstr>
      <vt:lpstr>Training Detail Report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Girija Singh</dc:creator>
  <cp:lastModifiedBy>Jalaj Mathur</cp:lastModifiedBy>
  <cp:revision>24</cp:revision>
  <cp:lastPrinted>2022-10-31T05:47:15Z</cp:lastPrinted>
  <dcterms:created xsi:type="dcterms:W3CDTF">2022-10-29T09:49:51Z</dcterms:created>
  <dcterms:modified xsi:type="dcterms:W3CDTF">2022-10-31T05:47:26Z</dcterms:modified>
</cp:coreProperties>
</file>