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64" r:id="rId5"/>
    <p:sldId id="291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267" r:id="rId15"/>
    <p:sldId id="293" r:id="rId16"/>
    <p:sldId id="294" r:id="rId17"/>
    <p:sldId id="300" r:id="rId18"/>
    <p:sldId id="292" r:id="rId19"/>
    <p:sldId id="313" r:id="rId20"/>
    <p:sldId id="295" r:id="rId21"/>
    <p:sldId id="297" r:id="rId22"/>
    <p:sldId id="302" r:id="rId23"/>
    <p:sldId id="301" r:id="rId24"/>
    <p:sldId id="298" r:id="rId25"/>
    <p:sldId id="303" r:id="rId26"/>
    <p:sldId id="289" r:id="rId27"/>
    <p:sldId id="268" r:id="rId28"/>
    <p:sldId id="274" r:id="rId29"/>
    <p:sldId id="311" r:id="rId30"/>
    <p:sldId id="305" r:id="rId31"/>
    <p:sldId id="306" r:id="rId32"/>
    <p:sldId id="307" r:id="rId33"/>
    <p:sldId id="308" r:id="rId34"/>
    <p:sldId id="309" r:id="rId35"/>
    <p:sldId id="310" r:id="rId36"/>
    <p:sldId id="304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laj Vora" initials="JV" lastIdx="1" clrIdx="0">
    <p:extLst>
      <p:ext uri="{19B8F6BF-5375-455C-9EA6-DF929625EA0E}">
        <p15:presenceInfo xmlns:p15="http://schemas.microsoft.com/office/powerpoint/2012/main" userId="f1a34efbe90176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41F43-1887-4447-B02F-D6BB4427B4C1}" v="22" dt="2021-04-06T14:31:24.833"/>
    <p1510:client id="{D08C6D13-EC95-4293-A3F8-16F3753637CF}" v="823" dt="2021-04-06T13:46:39.850"/>
  </p1510:revLst>
</p1510:revInfo>
</file>

<file path=ppt/tableStyles.xml><?xml version="1.0" encoding="utf-8"?>
<a:tblStyleLst xmlns:a="http://schemas.openxmlformats.org/drawingml/2006/main" def="{9A90E1DA-BE48-4B24-A39F-275C169687D4}">
  <a:tblStyle styleId="{9A90E1DA-BE48-4B24-A39F-275C169687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j Vora" userId="f1a34efbe9017606" providerId="LiveId" clId="{BF0B0912-5C02-4E5B-955A-C17CDA7C6A5F}"/>
    <pc:docChg chg="undo redo custSel addSld delSld modSld sldOrd">
      <pc:chgData name="Jalaj Vora" userId="f1a34efbe9017606" providerId="LiveId" clId="{BF0B0912-5C02-4E5B-955A-C17CDA7C6A5F}" dt="2020-09-03T11:39:19.416" v="3451" actId="20577"/>
      <pc:docMkLst>
        <pc:docMk/>
      </pc:docMkLst>
      <pc:sldChg chg="modSp mod ord">
        <pc:chgData name="Jalaj Vora" userId="f1a34efbe9017606" providerId="LiveId" clId="{BF0B0912-5C02-4E5B-955A-C17CDA7C6A5F}" dt="2020-09-03T09:06:50.706" v="1514"/>
        <pc:sldMkLst>
          <pc:docMk/>
          <pc:sldMk cId="0" sldId="256"/>
        </pc:sldMkLst>
        <pc:spChg chg="mod">
          <ac:chgData name="Jalaj Vora" userId="f1a34efbe9017606" providerId="LiveId" clId="{BF0B0912-5C02-4E5B-955A-C17CDA7C6A5F}" dt="2020-09-01T12:54:39.368" v="9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 mod">
        <pc:chgData name="Jalaj Vora" userId="f1a34efbe9017606" providerId="LiveId" clId="{BF0B0912-5C02-4E5B-955A-C17CDA7C6A5F}" dt="2020-09-03T10:01:56.542" v="2218" actId="20577"/>
        <pc:sldMkLst>
          <pc:docMk/>
          <pc:sldMk cId="0" sldId="257"/>
        </pc:sldMkLst>
        <pc:spChg chg="mod">
          <ac:chgData name="Jalaj Vora" userId="f1a34efbe9017606" providerId="LiveId" clId="{BF0B0912-5C02-4E5B-955A-C17CDA7C6A5F}" dt="2020-09-03T10:01:56.542" v="2218" actId="20577"/>
          <ac:spMkLst>
            <pc:docMk/>
            <pc:sldMk cId="0" sldId="257"/>
            <ac:spMk id="65" creationId="{00000000-0000-0000-0000-000000000000}"/>
          </ac:spMkLst>
        </pc:spChg>
      </pc:sldChg>
      <pc:sldChg chg="addSp modSp mod">
        <pc:chgData name="Jalaj Vora" userId="f1a34efbe9017606" providerId="LiveId" clId="{BF0B0912-5C02-4E5B-955A-C17CDA7C6A5F}" dt="2020-09-03T09:23:36.535" v="1716" actId="20577"/>
        <pc:sldMkLst>
          <pc:docMk/>
          <pc:sldMk cId="0" sldId="258"/>
        </pc:sldMkLst>
        <pc:spChg chg="mod">
          <ac:chgData name="Jalaj Vora" userId="f1a34efbe9017606" providerId="LiveId" clId="{BF0B0912-5C02-4E5B-955A-C17CDA7C6A5F}" dt="2020-09-02T10:20:23.956" v="383" actId="1076"/>
          <ac:spMkLst>
            <pc:docMk/>
            <pc:sldMk cId="0" sldId="258"/>
            <ac:spMk id="3" creationId="{CCC198EB-EFE5-4A2B-9DC0-20A16A4B1BEC}"/>
          </ac:spMkLst>
        </pc:spChg>
        <pc:spChg chg="mod">
          <ac:chgData name="Jalaj Vora" userId="f1a34efbe9017606" providerId="LiveId" clId="{BF0B0912-5C02-4E5B-955A-C17CDA7C6A5F}" dt="2020-09-03T09:23:36.535" v="1716" actId="20577"/>
          <ac:spMkLst>
            <pc:docMk/>
            <pc:sldMk cId="0" sldId="258"/>
            <ac:spMk id="4" creationId="{70AE13A7-E1FA-45EC-A7BE-EB1C266D1408}"/>
          </ac:spMkLst>
        </pc:spChg>
        <pc:spChg chg="add mod">
          <ac:chgData name="Jalaj Vora" userId="f1a34efbe9017606" providerId="LiveId" clId="{BF0B0912-5C02-4E5B-955A-C17CDA7C6A5F}" dt="2020-09-02T16:25:26.310" v="1263" actId="1076"/>
          <ac:spMkLst>
            <pc:docMk/>
            <pc:sldMk cId="0" sldId="258"/>
            <ac:spMk id="9" creationId="{88EFACAF-8494-4D73-9E9A-A46C5408AC2D}"/>
          </ac:spMkLst>
        </pc:spChg>
      </pc:sldChg>
      <pc:sldChg chg="modSp mod">
        <pc:chgData name="Jalaj Vora" userId="f1a34efbe9017606" providerId="LiveId" clId="{BF0B0912-5C02-4E5B-955A-C17CDA7C6A5F}" dt="2020-09-03T09:50:54.984" v="2101" actId="20577"/>
        <pc:sldMkLst>
          <pc:docMk/>
          <pc:sldMk cId="0" sldId="264"/>
        </pc:sldMkLst>
        <pc:spChg chg="mod">
          <ac:chgData name="Jalaj Vora" userId="f1a34efbe9017606" providerId="LiveId" clId="{BF0B0912-5C02-4E5B-955A-C17CDA7C6A5F}" dt="2020-09-03T09:50:54.984" v="2101" actId="20577"/>
          <ac:spMkLst>
            <pc:docMk/>
            <pc:sldMk cId="0" sldId="264"/>
            <ac:spMk id="172" creationId="{00000000-0000-0000-0000-000000000000}"/>
          </ac:spMkLst>
        </pc:spChg>
      </pc:sldChg>
      <pc:sldChg chg="addSp modSp mod">
        <pc:chgData name="Jalaj Vora" userId="f1a34efbe9017606" providerId="LiveId" clId="{BF0B0912-5C02-4E5B-955A-C17CDA7C6A5F}" dt="2020-09-03T10:07:29.259" v="2248" actId="20577"/>
        <pc:sldMkLst>
          <pc:docMk/>
          <pc:sldMk cId="0" sldId="267"/>
        </pc:sldMkLst>
        <pc:spChg chg="mod">
          <ac:chgData name="Jalaj Vora" userId="f1a34efbe9017606" providerId="LiveId" clId="{BF0B0912-5C02-4E5B-955A-C17CDA7C6A5F}" dt="2020-09-03T09:29:35.823" v="1940" actId="114"/>
          <ac:spMkLst>
            <pc:docMk/>
            <pc:sldMk cId="0" sldId="267"/>
            <ac:spMk id="3" creationId="{00000000-0000-0000-0000-000000000000}"/>
          </ac:spMkLst>
        </pc:spChg>
        <pc:spChg chg="add mod">
          <ac:chgData name="Jalaj Vora" userId="f1a34efbe9017606" providerId="LiveId" clId="{BF0B0912-5C02-4E5B-955A-C17CDA7C6A5F}" dt="2020-09-03T10:07:29.259" v="2248" actId="20577"/>
          <ac:spMkLst>
            <pc:docMk/>
            <pc:sldMk cId="0" sldId="267"/>
            <ac:spMk id="6" creationId="{ED12CAD9-11A8-4E8A-9106-63F2D7F43A32}"/>
          </ac:spMkLst>
        </pc:spChg>
        <pc:spChg chg="mod">
          <ac:chgData name="Jalaj Vora" userId="f1a34efbe9017606" providerId="LiveId" clId="{BF0B0912-5C02-4E5B-955A-C17CDA7C6A5F}" dt="2020-09-03T09:28:55.641" v="1899" actId="20577"/>
          <ac:spMkLst>
            <pc:docMk/>
            <pc:sldMk cId="0" sldId="267"/>
            <ac:spMk id="211" creationId="{00000000-0000-0000-0000-000000000000}"/>
          </ac:spMkLst>
        </pc:spChg>
      </pc:sldChg>
      <pc:sldChg chg="addSp delSp modSp mod">
        <pc:chgData name="Jalaj Vora" userId="f1a34efbe9017606" providerId="LiveId" clId="{BF0B0912-5C02-4E5B-955A-C17CDA7C6A5F}" dt="2020-09-03T11:39:19.416" v="3451" actId="20577"/>
        <pc:sldMkLst>
          <pc:docMk/>
          <pc:sldMk cId="0" sldId="268"/>
        </pc:sldMkLst>
        <pc:spChg chg="mod">
          <ac:chgData name="Jalaj Vora" userId="f1a34efbe9017606" providerId="LiveId" clId="{BF0B0912-5C02-4E5B-955A-C17CDA7C6A5F}" dt="2020-09-03T11:39:19.416" v="3451" actId="20577"/>
          <ac:spMkLst>
            <pc:docMk/>
            <pc:sldMk cId="0" sldId="268"/>
            <ac:spMk id="223" creationId="{00000000-0000-0000-0000-000000000000}"/>
          </ac:spMkLst>
        </pc:spChg>
        <pc:picChg chg="add mod">
          <ac:chgData name="Jalaj Vora" userId="f1a34efbe9017606" providerId="LiveId" clId="{BF0B0912-5C02-4E5B-955A-C17CDA7C6A5F}" dt="2020-09-03T09:38:03.971" v="2078" actId="1076"/>
          <ac:picMkLst>
            <pc:docMk/>
            <pc:sldMk cId="0" sldId="268"/>
            <ac:picMk id="3" creationId="{ECC15B66-FBFC-4800-B96F-C2D6033F6379}"/>
          </ac:picMkLst>
        </pc:picChg>
        <pc:picChg chg="del mod">
          <ac:chgData name="Jalaj Vora" userId="f1a34efbe9017606" providerId="LiveId" clId="{BF0B0912-5C02-4E5B-955A-C17CDA7C6A5F}" dt="2020-09-03T09:22:04.570" v="1683" actId="478"/>
          <ac:picMkLst>
            <pc:docMk/>
            <pc:sldMk cId="0" sldId="268"/>
            <ac:picMk id="6" creationId="{1AB2D9F6-F99B-4CFC-B2A8-2D2ADC3DE672}"/>
          </ac:picMkLst>
        </pc:picChg>
      </pc:sldChg>
      <pc:sldChg chg="addSp modSp del mod modClrScheme chgLayout">
        <pc:chgData name="Jalaj Vora" userId="f1a34efbe9017606" providerId="LiveId" clId="{BF0B0912-5C02-4E5B-955A-C17CDA7C6A5F}" dt="2020-09-02T16:17:48.990" v="1224" actId="2696"/>
        <pc:sldMkLst>
          <pc:docMk/>
          <pc:sldMk cId="0" sldId="269"/>
        </pc:sldMkLst>
        <pc:spChg chg="add mod ord">
          <ac:chgData name="Jalaj Vora" userId="f1a34efbe9017606" providerId="LiveId" clId="{BF0B0912-5C02-4E5B-955A-C17CDA7C6A5F}" dt="2020-09-02T16:17:38.728" v="1223" actId="700"/>
          <ac:spMkLst>
            <pc:docMk/>
            <pc:sldMk cId="0" sldId="269"/>
            <ac:spMk id="2" creationId="{D1AB2D18-F58D-4852-8C46-BBC9E9847C13}"/>
          </ac:spMkLst>
        </pc:spChg>
        <pc:spChg chg="mod ord">
          <ac:chgData name="Jalaj Vora" userId="f1a34efbe9017606" providerId="LiveId" clId="{BF0B0912-5C02-4E5B-955A-C17CDA7C6A5F}" dt="2020-09-02T16:17:38.728" v="1223" actId="700"/>
          <ac:spMkLst>
            <pc:docMk/>
            <pc:sldMk cId="0" sldId="269"/>
            <ac:spMk id="230" creationId="{00000000-0000-0000-0000-000000000000}"/>
          </ac:spMkLst>
        </pc:spChg>
        <pc:spChg chg="mod ord">
          <ac:chgData name="Jalaj Vora" userId="f1a34efbe9017606" providerId="LiveId" clId="{BF0B0912-5C02-4E5B-955A-C17CDA7C6A5F}" dt="2020-09-02T16:17:38.728" v="1223" actId="700"/>
          <ac:spMkLst>
            <pc:docMk/>
            <pc:sldMk cId="0" sldId="269"/>
            <ac:spMk id="235" creationId="{00000000-0000-0000-0000-000000000000}"/>
          </ac:spMkLst>
        </pc:spChg>
      </pc:sldChg>
      <pc:sldChg chg="modSp mod">
        <pc:chgData name="Jalaj Vora" userId="f1a34efbe9017606" providerId="LiveId" clId="{BF0B0912-5C02-4E5B-955A-C17CDA7C6A5F}" dt="2020-09-03T09:48:44.782" v="2094" actId="21"/>
        <pc:sldMkLst>
          <pc:docMk/>
          <pc:sldMk cId="3086106681" sldId="274"/>
        </pc:sldMkLst>
        <pc:spChg chg="mod">
          <ac:chgData name="Jalaj Vora" userId="f1a34efbe9017606" providerId="LiveId" clId="{BF0B0912-5C02-4E5B-955A-C17CDA7C6A5F}" dt="2020-09-03T09:48:44.782" v="2094" actId="21"/>
          <ac:spMkLst>
            <pc:docMk/>
            <pc:sldMk cId="3086106681" sldId="274"/>
            <ac:spMk id="183" creationId="{00000000-0000-0000-0000-000000000000}"/>
          </ac:spMkLst>
        </pc:spChg>
      </pc:sldChg>
      <pc:sldChg chg="addSp delSp modSp mod">
        <pc:chgData name="Jalaj Vora" userId="f1a34efbe9017606" providerId="LiveId" clId="{BF0B0912-5C02-4E5B-955A-C17CDA7C6A5F}" dt="2020-09-03T09:53:13.578" v="2186" actId="120"/>
        <pc:sldMkLst>
          <pc:docMk/>
          <pc:sldMk cId="1397095064" sldId="289"/>
        </pc:sldMkLst>
        <pc:spChg chg="del">
          <ac:chgData name="Jalaj Vora" userId="f1a34efbe9017606" providerId="LiveId" clId="{BF0B0912-5C02-4E5B-955A-C17CDA7C6A5F}" dt="2020-09-03T09:35:39.711" v="2008" actId="478"/>
          <ac:spMkLst>
            <pc:docMk/>
            <pc:sldMk cId="1397095064" sldId="289"/>
            <ac:spMk id="2" creationId="{202AF092-3212-0E42-8A0B-3FF7E5769080}"/>
          </ac:spMkLst>
        </pc:spChg>
        <pc:spChg chg="mod">
          <ac:chgData name="Jalaj Vora" userId="f1a34efbe9017606" providerId="LiveId" clId="{BF0B0912-5C02-4E5B-955A-C17CDA7C6A5F}" dt="2020-09-03T09:36:42.686" v="2075" actId="20577"/>
          <ac:spMkLst>
            <pc:docMk/>
            <pc:sldMk cId="1397095064" sldId="289"/>
            <ac:spMk id="4" creationId="{72331461-835C-964C-907C-ADFBC285A1F3}"/>
          </ac:spMkLst>
        </pc:spChg>
        <pc:spChg chg="add del mod">
          <ac:chgData name="Jalaj Vora" userId="f1a34efbe9017606" providerId="LiveId" clId="{BF0B0912-5C02-4E5B-955A-C17CDA7C6A5F}" dt="2020-09-03T09:35:44.426" v="2009" actId="478"/>
          <ac:spMkLst>
            <pc:docMk/>
            <pc:sldMk cId="1397095064" sldId="289"/>
            <ac:spMk id="5" creationId="{91EA58C3-952A-462C-A895-3DA82B107B8B}"/>
          </ac:spMkLst>
        </pc:spChg>
        <pc:spChg chg="add mod">
          <ac:chgData name="Jalaj Vora" userId="f1a34efbe9017606" providerId="LiveId" clId="{BF0B0912-5C02-4E5B-955A-C17CDA7C6A5F}" dt="2020-09-03T09:53:13.578" v="2186" actId="120"/>
          <ac:spMkLst>
            <pc:docMk/>
            <pc:sldMk cId="1397095064" sldId="289"/>
            <ac:spMk id="6" creationId="{7982CE8C-E8CF-4E40-8725-94C6375E35F6}"/>
          </ac:spMkLst>
        </pc:spChg>
      </pc:sldChg>
      <pc:sldChg chg="modSp del mod">
        <pc:chgData name="Jalaj Vora" userId="f1a34efbe9017606" providerId="LiveId" clId="{BF0B0912-5C02-4E5B-955A-C17CDA7C6A5F}" dt="2020-09-02T15:36:55.570" v="827" actId="47"/>
        <pc:sldMkLst>
          <pc:docMk/>
          <pc:sldMk cId="3755092223" sldId="290"/>
        </pc:sldMkLst>
        <pc:spChg chg="mod">
          <ac:chgData name="Jalaj Vora" userId="f1a34efbe9017606" providerId="LiveId" clId="{BF0B0912-5C02-4E5B-955A-C17CDA7C6A5F}" dt="2020-09-02T10:19:47.406" v="369" actId="21"/>
          <ac:spMkLst>
            <pc:docMk/>
            <pc:sldMk cId="3755092223" sldId="290"/>
            <ac:spMk id="172" creationId="{00000000-0000-0000-0000-000000000000}"/>
          </ac:spMkLst>
        </pc:spChg>
        <pc:spChg chg="mod">
          <ac:chgData name="Jalaj Vora" userId="f1a34efbe9017606" providerId="LiveId" clId="{BF0B0912-5C02-4E5B-955A-C17CDA7C6A5F}" dt="2020-09-02T10:18:41.460" v="368" actId="1076"/>
          <ac:spMkLst>
            <pc:docMk/>
            <pc:sldMk cId="3755092223" sldId="290"/>
            <ac:spMk id="178" creationId="{00000000-0000-0000-0000-000000000000}"/>
          </ac:spMkLst>
        </pc:spChg>
      </pc:sldChg>
      <pc:sldChg chg="addSp delSp modSp mod">
        <pc:chgData name="Jalaj Vora" userId="f1a34efbe9017606" providerId="LiveId" clId="{BF0B0912-5C02-4E5B-955A-C17CDA7C6A5F}" dt="2020-09-03T10:36:23.668" v="2999" actId="2165"/>
        <pc:sldMkLst>
          <pc:docMk/>
          <pc:sldMk cId="2457828075" sldId="291"/>
        </pc:sldMkLst>
        <pc:spChg chg="add mod">
          <ac:chgData name="Jalaj Vora" userId="f1a34efbe9017606" providerId="LiveId" clId="{BF0B0912-5C02-4E5B-955A-C17CDA7C6A5F}" dt="2020-09-03T10:17:46.512" v="2513" actId="20577"/>
          <ac:spMkLst>
            <pc:docMk/>
            <pc:sldMk cId="2457828075" sldId="291"/>
            <ac:spMk id="3" creationId="{14554E4A-7D10-4590-A96C-87791BA1AEA4}"/>
          </ac:spMkLst>
        </pc:spChg>
        <pc:spChg chg="del mod">
          <ac:chgData name="Jalaj Vora" userId="f1a34efbe9017606" providerId="LiveId" clId="{BF0B0912-5C02-4E5B-955A-C17CDA7C6A5F}" dt="2020-09-03T07:05:12.972" v="1329" actId="478"/>
          <ac:spMkLst>
            <pc:docMk/>
            <pc:sldMk cId="2457828075" sldId="291"/>
            <ac:spMk id="172" creationId="{00000000-0000-0000-0000-000000000000}"/>
          </ac:spMkLst>
        </pc:spChg>
        <pc:spChg chg="mod">
          <ac:chgData name="Jalaj Vora" userId="f1a34efbe9017606" providerId="LiveId" clId="{BF0B0912-5C02-4E5B-955A-C17CDA7C6A5F}" dt="2020-09-02T15:48:48.340" v="978" actId="1076"/>
          <ac:spMkLst>
            <pc:docMk/>
            <pc:sldMk cId="2457828075" sldId="291"/>
            <ac:spMk id="175" creationId="{00000000-0000-0000-0000-000000000000}"/>
          </ac:spMkLst>
        </pc:spChg>
        <pc:spChg chg="mod">
          <ac:chgData name="Jalaj Vora" userId="f1a34efbe9017606" providerId="LiveId" clId="{BF0B0912-5C02-4E5B-955A-C17CDA7C6A5F}" dt="2020-09-03T07:04:46.860" v="1326" actId="1076"/>
          <ac:spMkLst>
            <pc:docMk/>
            <pc:sldMk cId="2457828075" sldId="291"/>
            <ac:spMk id="178" creationId="{00000000-0000-0000-0000-000000000000}"/>
          </ac:spMkLst>
        </pc:spChg>
        <pc:graphicFrameChg chg="add mod modGraphic">
          <ac:chgData name="Jalaj Vora" userId="f1a34efbe9017606" providerId="LiveId" clId="{BF0B0912-5C02-4E5B-955A-C17CDA7C6A5F}" dt="2020-09-03T10:36:23.668" v="2999" actId="2165"/>
          <ac:graphicFrameMkLst>
            <pc:docMk/>
            <pc:sldMk cId="2457828075" sldId="291"/>
            <ac:graphicFrameMk id="2" creationId="{10CA3046-0B73-4F4A-A8DF-ACC4F11B2231}"/>
          </ac:graphicFrameMkLst>
        </pc:graphicFrameChg>
      </pc:sldChg>
      <pc:sldChg chg="delSp modSp mod">
        <pc:chgData name="Jalaj Vora" userId="f1a34efbe9017606" providerId="LiveId" clId="{BF0B0912-5C02-4E5B-955A-C17CDA7C6A5F}" dt="2020-09-03T10:58:20.335" v="3439" actId="20577"/>
        <pc:sldMkLst>
          <pc:docMk/>
          <pc:sldMk cId="2595578456" sldId="292"/>
        </pc:sldMkLst>
        <pc:spChg chg="del">
          <ac:chgData name="Jalaj Vora" userId="f1a34efbe9017606" providerId="LiveId" clId="{BF0B0912-5C02-4E5B-955A-C17CDA7C6A5F}" dt="2020-09-02T10:38:16.713" v="408" actId="478"/>
          <ac:spMkLst>
            <pc:docMk/>
            <pc:sldMk cId="2595578456" sldId="292"/>
            <ac:spMk id="3" creationId="{00000000-0000-0000-0000-000000000000}"/>
          </ac:spMkLst>
        </pc:spChg>
        <pc:spChg chg="del">
          <ac:chgData name="Jalaj Vora" userId="f1a34efbe9017606" providerId="LiveId" clId="{BF0B0912-5C02-4E5B-955A-C17CDA7C6A5F}" dt="2020-09-02T10:38:21.711" v="409" actId="478"/>
          <ac:spMkLst>
            <pc:docMk/>
            <pc:sldMk cId="2595578456" sldId="292"/>
            <ac:spMk id="5" creationId="{95A5F880-D32F-4D0F-A761-475EFF5465B8}"/>
          </ac:spMkLst>
        </pc:spChg>
        <pc:spChg chg="mod">
          <ac:chgData name="Jalaj Vora" userId="f1a34efbe9017606" providerId="LiveId" clId="{BF0B0912-5C02-4E5B-955A-C17CDA7C6A5F}" dt="2020-09-03T10:58:20.335" v="3439" actId="20577"/>
          <ac:spMkLst>
            <pc:docMk/>
            <pc:sldMk cId="2595578456" sldId="292"/>
            <ac:spMk id="6" creationId="{EF54755C-C473-414A-BFAC-9A2A7C145A08}"/>
          </ac:spMkLst>
        </pc:spChg>
        <pc:spChg chg="mod">
          <ac:chgData name="Jalaj Vora" userId="f1a34efbe9017606" providerId="LiveId" clId="{BF0B0912-5C02-4E5B-955A-C17CDA7C6A5F}" dt="2020-09-02T15:23:19.783" v="654" actId="20577"/>
          <ac:spMkLst>
            <pc:docMk/>
            <pc:sldMk cId="2595578456" sldId="292"/>
            <ac:spMk id="211" creationId="{00000000-0000-0000-0000-000000000000}"/>
          </ac:spMkLst>
        </pc:spChg>
      </pc:sldChg>
      <pc:sldChg chg="addSp delSp modSp mod">
        <pc:chgData name="Jalaj Vora" userId="f1a34efbe9017606" providerId="LiveId" clId="{BF0B0912-5C02-4E5B-955A-C17CDA7C6A5F}" dt="2020-09-03T10:07:36.100" v="2251" actId="20577"/>
        <pc:sldMkLst>
          <pc:docMk/>
          <pc:sldMk cId="3193542394" sldId="293"/>
        </pc:sldMkLst>
        <pc:spChg chg="mod">
          <ac:chgData name="Jalaj Vora" userId="f1a34efbe9017606" providerId="LiveId" clId="{BF0B0912-5C02-4E5B-955A-C17CDA7C6A5F}" dt="2020-09-02T11:09:18.436" v="481" actId="1076"/>
          <ac:spMkLst>
            <pc:docMk/>
            <pc:sldMk cId="3193542394" sldId="293"/>
            <ac:spMk id="4" creationId="{61DAAE62-E11B-4FD0-B42F-75343A834E2E}"/>
          </ac:spMkLst>
        </pc:spChg>
        <pc:spChg chg="mod">
          <ac:chgData name="Jalaj Vora" userId="f1a34efbe9017606" providerId="LiveId" clId="{BF0B0912-5C02-4E5B-955A-C17CDA7C6A5F}" dt="2020-09-02T11:09:08.092" v="479" actId="1076"/>
          <ac:spMkLst>
            <pc:docMk/>
            <pc:sldMk cId="3193542394" sldId="293"/>
            <ac:spMk id="5" creationId="{19C21C61-06DC-4484-B19F-6CBCFFE5B8E2}"/>
          </ac:spMkLst>
        </pc:spChg>
        <pc:spChg chg="add mod">
          <ac:chgData name="Jalaj Vora" userId="f1a34efbe9017606" providerId="LiveId" clId="{BF0B0912-5C02-4E5B-955A-C17CDA7C6A5F}" dt="2020-09-03T10:07:36.100" v="2251" actId="20577"/>
          <ac:spMkLst>
            <pc:docMk/>
            <pc:sldMk cId="3193542394" sldId="293"/>
            <ac:spMk id="9" creationId="{F543CBA5-CEE5-4ECF-8169-0593109AF56A}"/>
          </ac:spMkLst>
        </pc:spChg>
        <pc:spChg chg="mod">
          <ac:chgData name="Jalaj Vora" userId="f1a34efbe9017606" providerId="LiveId" clId="{BF0B0912-5C02-4E5B-955A-C17CDA7C6A5F}" dt="2020-09-02T15:14:45.274" v="578" actId="20577"/>
          <ac:spMkLst>
            <pc:docMk/>
            <pc:sldMk cId="3193542394" sldId="293"/>
            <ac:spMk id="211" creationId="{00000000-0000-0000-0000-000000000000}"/>
          </ac:spMkLst>
        </pc:spChg>
        <pc:picChg chg="del mod">
          <ac:chgData name="Jalaj Vora" userId="f1a34efbe9017606" providerId="LiveId" clId="{BF0B0912-5C02-4E5B-955A-C17CDA7C6A5F}" dt="2020-09-02T15:14:15.933" v="549" actId="478"/>
          <ac:picMkLst>
            <pc:docMk/>
            <pc:sldMk cId="3193542394" sldId="293"/>
            <ac:picMk id="2" creationId="{9F26958D-4A81-4E9E-8C57-7F1D0AC7F5F1}"/>
          </ac:picMkLst>
        </pc:picChg>
        <pc:picChg chg="mod">
          <ac:chgData name="Jalaj Vora" userId="f1a34efbe9017606" providerId="LiveId" clId="{BF0B0912-5C02-4E5B-955A-C17CDA7C6A5F}" dt="2020-09-02T11:09:02.165" v="478" actId="1076"/>
          <ac:picMkLst>
            <pc:docMk/>
            <pc:sldMk cId="3193542394" sldId="293"/>
            <ac:picMk id="3" creationId="{A04751D6-5078-40A9-BA9C-7CFBCE9ECB89}"/>
          </ac:picMkLst>
        </pc:picChg>
        <pc:picChg chg="mod">
          <ac:chgData name="Jalaj Vora" userId="f1a34efbe9017606" providerId="LiveId" clId="{BF0B0912-5C02-4E5B-955A-C17CDA7C6A5F}" dt="2020-09-02T11:08:58.812" v="477" actId="1076"/>
          <ac:picMkLst>
            <pc:docMk/>
            <pc:sldMk cId="3193542394" sldId="293"/>
            <ac:picMk id="6" creationId="{4A6D834A-B6D4-4274-83A9-D45CE2A8C2C3}"/>
          </ac:picMkLst>
        </pc:picChg>
        <pc:picChg chg="add mod">
          <ac:chgData name="Jalaj Vora" userId="f1a34efbe9017606" providerId="LiveId" clId="{BF0B0912-5C02-4E5B-955A-C17CDA7C6A5F}" dt="2020-09-02T15:14:24.278" v="552" actId="14100"/>
          <ac:picMkLst>
            <pc:docMk/>
            <pc:sldMk cId="3193542394" sldId="293"/>
            <ac:picMk id="8" creationId="{7D457875-6896-4CBF-AAAD-692107DCCCDB}"/>
          </ac:picMkLst>
        </pc:picChg>
      </pc:sldChg>
      <pc:sldChg chg="addSp modSp mod">
        <pc:chgData name="Jalaj Vora" userId="f1a34efbe9017606" providerId="LiveId" clId="{BF0B0912-5C02-4E5B-955A-C17CDA7C6A5F}" dt="2020-09-03T10:09:25.118" v="2286"/>
        <pc:sldMkLst>
          <pc:docMk/>
          <pc:sldMk cId="1947706811" sldId="294"/>
        </pc:sldMkLst>
        <pc:spChg chg="mod">
          <ac:chgData name="Jalaj Vora" userId="f1a34efbe9017606" providerId="LiveId" clId="{BF0B0912-5C02-4E5B-955A-C17CDA7C6A5F}" dt="2020-09-03T09:51:46.946" v="2125" actId="20577"/>
          <ac:spMkLst>
            <pc:docMk/>
            <pc:sldMk cId="1947706811" sldId="294"/>
            <ac:spMk id="2" creationId="{AA26A579-7310-4F5F-82B0-D23A617753F6}"/>
          </ac:spMkLst>
        </pc:spChg>
        <pc:spChg chg="add mod">
          <ac:chgData name="Jalaj Vora" userId="f1a34efbe9017606" providerId="LiveId" clId="{BF0B0912-5C02-4E5B-955A-C17CDA7C6A5F}" dt="2020-09-03T10:09:25.118" v="2286"/>
          <ac:spMkLst>
            <pc:docMk/>
            <pc:sldMk cId="1947706811" sldId="294"/>
            <ac:spMk id="4" creationId="{E5AC32B0-6F44-483D-BF07-2B5B5D3CABAD}"/>
          </ac:spMkLst>
        </pc:spChg>
      </pc:sldChg>
      <pc:sldChg chg="addSp delSp modSp add mod ord modClrScheme chgLayout">
        <pc:chgData name="Jalaj Vora" userId="f1a34efbe9017606" providerId="LiveId" clId="{BF0B0912-5C02-4E5B-955A-C17CDA7C6A5F}" dt="2020-09-03T09:54:02.567" v="2190" actId="255"/>
        <pc:sldMkLst>
          <pc:docMk/>
          <pc:sldMk cId="45729854" sldId="295"/>
        </pc:sldMkLst>
        <pc:spChg chg="add mod ord">
          <ac:chgData name="Jalaj Vora" userId="f1a34efbe9017606" providerId="LiveId" clId="{BF0B0912-5C02-4E5B-955A-C17CDA7C6A5F}" dt="2020-09-03T09:54:02.567" v="2190" actId="255"/>
          <ac:spMkLst>
            <pc:docMk/>
            <pc:sldMk cId="45729854" sldId="295"/>
            <ac:spMk id="2" creationId="{C21A93BC-BA43-4785-8502-E64E1CA737FE}"/>
          </ac:spMkLst>
        </pc:spChg>
        <pc:spChg chg="add mod">
          <ac:chgData name="Jalaj Vora" userId="f1a34efbe9017606" providerId="LiveId" clId="{BF0B0912-5C02-4E5B-955A-C17CDA7C6A5F}" dt="2020-09-02T16:05:32.508" v="1068" actId="1076"/>
          <ac:spMkLst>
            <pc:docMk/>
            <pc:sldMk cId="45729854" sldId="295"/>
            <ac:spMk id="3" creationId="{7A2D033E-445F-4FE1-905F-1E5BC4C4B498}"/>
          </ac:spMkLst>
        </pc:spChg>
        <pc:spChg chg="add mod">
          <ac:chgData name="Jalaj Vora" userId="f1a34efbe9017606" providerId="LiveId" clId="{BF0B0912-5C02-4E5B-955A-C17CDA7C6A5F}" dt="2020-09-02T16:05:14.356" v="1064" actId="1076"/>
          <ac:spMkLst>
            <pc:docMk/>
            <pc:sldMk cId="45729854" sldId="295"/>
            <ac:spMk id="10" creationId="{9F1209C6-91C3-4FAE-AC1C-C46157B428E3}"/>
          </ac:spMkLst>
        </pc:spChg>
        <pc:spChg chg="add mod">
          <ac:chgData name="Jalaj Vora" userId="f1a34efbe9017606" providerId="LiveId" clId="{BF0B0912-5C02-4E5B-955A-C17CDA7C6A5F}" dt="2020-09-02T16:22:16.886" v="1254" actId="1076"/>
          <ac:spMkLst>
            <pc:docMk/>
            <pc:sldMk cId="45729854" sldId="295"/>
            <ac:spMk id="12" creationId="{FD025328-FAC8-4C43-A765-E1472B0DBB91}"/>
          </ac:spMkLst>
        </pc:spChg>
        <pc:spChg chg="mod ord">
          <ac:chgData name="Jalaj Vora" userId="f1a34efbe9017606" providerId="LiveId" clId="{BF0B0912-5C02-4E5B-955A-C17CDA7C6A5F}" dt="2020-09-02T16:05:09.604" v="1063" actId="1076"/>
          <ac:spMkLst>
            <pc:docMk/>
            <pc:sldMk cId="45729854" sldId="295"/>
            <ac:spMk id="172" creationId="{00000000-0000-0000-0000-000000000000}"/>
          </ac:spMkLst>
        </pc:spChg>
        <pc:spChg chg="mod ord">
          <ac:chgData name="Jalaj Vora" userId="f1a34efbe9017606" providerId="LiveId" clId="{BF0B0912-5C02-4E5B-955A-C17CDA7C6A5F}" dt="2020-09-02T15:59:59.240" v="982" actId="700"/>
          <ac:spMkLst>
            <pc:docMk/>
            <pc:sldMk cId="45729854" sldId="295"/>
            <ac:spMk id="177" creationId="{00000000-0000-0000-0000-000000000000}"/>
          </ac:spMkLst>
        </pc:spChg>
        <pc:spChg chg="del mod">
          <ac:chgData name="Jalaj Vora" userId="f1a34efbe9017606" providerId="LiveId" clId="{BF0B0912-5C02-4E5B-955A-C17CDA7C6A5F}" dt="2020-09-02T16:00:13.543" v="985" actId="478"/>
          <ac:spMkLst>
            <pc:docMk/>
            <pc:sldMk cId="45729854" sldId="295"/>
            <ac:spMk id="178" creationId="{00000000-0000-0000-0000-000000000000}"/>
          </ac:spMkLst>
        </pc:spChg>
        <pc:cxnChg chg="mod">
          <ac:chgData name="Jalaj Vora" userId="f1a34efbe9017606" providerId="LiveId" clId="{BF0B0912-5C02-4E5B-955A-C17CDA7C6A5F}" dt="2020-09-03T09:19:21.274" v="1610" actId="1076"/>
          <ac:cxnSpMkLst>
            <pc:docMk/>
            <pc:sldMk cId="45729854" sldId="295"/>
            <ac:cxnSpMk id="174" creationId="{00000000-0000-0000-0000-000000000000}"/>
          </ac:cxnSpMkLst>
        </pc:cxnChg>
      </pc:sldChg>
      <pc:sldChg chg="modSp mod">
        <pc:chgData name="Jalaj Vora" userId="f1a34efbe9017606" providerId="LiveId" clId="{BF0B0912-5C02-4E5B-955A-C17CDA7C6A5F}" dt="2020-09-03T09:53:53.590" v="2189" actId="255"/>
        <pc:sldMkLst>
          <pc:docMk/>
          <pc:sldMk cId="2023616280" sldId="297"/>
        </pc:sldMkLst>
        <pc:spChg chg="mod">
          <ac:chgData name="Jalaj Vora" userId="f1a34efbe9017606" providerId="LiveId" clId="{BF0B0912-5C02-4E5B-955A-C17CDA7C6A5F}" dt="2020-09-03T09:53:53.590" v="2189" actId="255"/>
          <ac:spMkLst>
            <pc:docMk/>
            <pc:sldMk cId="2023616280" sldId="297"/>
            <ac:spMk id="211" creationId="{00000000-0000-0000-0000-000000000000}"/>
          </ac:spMkLst>
        </pc:spChg>
        <pc:picChg chg="mod">
          <ac:chgData name="Jalaj Vora" userId="f1a34efbe9017606" providerId="LiveId" clId="{BF0B0912-5C02-4E5B-955A-C17CDA7C6A5F}" dt="2020-09-02T15:31:42.037" v="792" actId="1038"/>
          <ac:picMkLst>
            <pc:docMk/>
            <pc:sldMk cId="2023616280" sldId="297"/>
            <ac:picMk id="4" creationId="{8546F64C-B4CE-4525-BE41-44E194E83F95}"/>
          </ac:picMkLst>
        </pc:picChg>
      </pc:sldChg>
      <pc:sldChg chg="modSp mod">
        <pc:chgData name="Jalaj Vora" userId="f1a34efbe9017606" providerId="LiveId" clId="{BF0B0912-5C02-4E5B-955A-C17CDA7C6A5F}" dt="2020-09-02T15:48:22.859" v="975" actId="20577"/>
        <pc:sldMkLst>
          <pc:docMk/>
          <pc:sldMk cId="3440058408" sldId="298"/>
        </pc:sldMkLst>
        <pc:spChg chg="mod">
          <ac:chgData name="Jalaj Vora" userId="f1a34efbe9017606" providerId="LiveId" clId="{BF0B0912-5C02-4E5B-955A-C17CDA7C6A5F}" dt="2020-09-02T15:48:22.859" v="975" actId="20577"/>
          <ac:spMkLst>
            <pc:docMk/>
            <pc:sldMk cId="3440058408" sldId="298"/>
            <ac:spMk id="211" creationId="{00000000-0000-0000-0000-000000000000}"/>
          </ac:spMkLst>
        </pc:spChg>
      </pc:sldChg>
      <pc:sldChg chg="addSp delSp modSp add mod addCm delCm">
        <pc:chgData name="Jalaj Vora" userId="f1a34efbe9017606" providerId="LiveId" clId="{BF0B0912-5C02-4E5B-955A-C17CDA7C6A5F}" dt="2020-09-03T10:07:13.319" v="2245" actId="255"/>
        <pc:sldMkLst>
          <pc:docMk/>
          <pc:sldMk cId="1838818511" sldId="299"/>
        </pc:sldMkLst>
        <pc:spChg chg="add mod">
          <ac:chgData name="Jalaj Vora" userId="f1a34efbe9017606" providerId="LiveId" clId="{BF0B0912-5C02-4E5B-955A-C17CDA7C6A5F}" dt="2020-09-03T10:07:13.319" v="2245" actId="255"/>
          <ac:spMkLst>
            <pc:docMk/>
            <pc:sldMk cId="1838818511" sldId="299"/>
            <ac:spMk id="2" creationId="{03CE0EA3-49BE-4ED9-AA40-C421293DD3CD}"/>
          </ac:spMkLst>
        </pc:spChg>
        <pc:spChg chg="add del mod">
          <ac:chgData name="Jalaj Vora" userId="f1a34efbe9017606" providerId="LiveId" clId="{BF0B0912-5C02-4E5B-955A-C17CDA7C6A5F}" dt="2020-09-02T15:13:33.137" v="525" actId="478"/>
          <ac:spMkLst>
            <pc:docMk/>
            <pc:sldMk cId="1838818511" sldId="299"/>
            <ac:spMk id="5" creationId="{528D2177-6361-4AB9-9394-C8F6856EB277}"/>
          </ac:spMkLst>
        </pc:spChg>
        <pc:spChg chg="del">
          <ac:chgData name="Jalaj Vora" userId="f1a34efbe9017606" providerId="LiveId" clId="{BF0B0912-5C02-4E5B-955A-C17CDA7C6A5F}" dt="2020-09-02T15:13:17.587" v="523" actId="478"/>
          <ac:spMkLst>
            <pc:docMk/>
            <pc:sldMk cId="1838818511" sldId="299"/>
            <ac:spMk id="172" creationId="{00000000-0000-0000-0000-000000000000}"/>
          </ac:spMkLst>
        </pc:spChg>
        <pc:spChg chg="mod">
          <ac:chgData name="Jalaj Vora" userId="f1a34efbe9017606" providerId="LiveId" clId="{BF0B0912-5C02-4E5B-955A-C17CDA7C6A5F}" dt="2020-09-03T09:28:36.220" v="1879" actId="20577"/>
          <ac:spMkLst>
            <pc:docMk/>
            <pc:sldMk cId="1838818511" sldId="299"/>
            <ac:spMk id="178" creationId="{00000000-0000-0000-0000-000000000000}"/>
          </ac:spMkLst>
        </pc:spChg>
        <pc:picChg chg="add mod">
          <ac:chgData name="Jalaj Vora" userId="f1a34efbe9017606" providerId="LiveId" clId="{BF0B0912-5C02-4E5B-955A-C17CDA7C6A5F}" dt="2020-09-03T09:33:18.386" v="1977" actId="962"/>
          <ac:picMkLst>
            <pc:docMk/>
            <pc:sldMk cId="1838818511" sldId="299"/>
            <ac:picMk id="3" creationId="{424E56F7-906C-4364-94A3-F5603E4F9FE2}"/>
          </ac:picMkLst>
        </pc:picChg>
      </pc:sldChg>
      <pc:sldChg chg="new del">
        <pc:chgData name="Jalaj Vora" userId="f1a34efbe9017606" providerId="LiveId" clId="{BF0B0912-5C02-4E5B-955A-C17CDA7C6A5F}" dt="2020-09-02T15:11:42.394" v="500" actId="47"/>
        <pc:sldMkLst>
          <pc:docMk/>
          <pc:sldMk cId="3491014727" sldId="299"/>
        </pc:sldMkLst>
      </pc:sldChg>
      <pc:sldChg chg="addSp delSp modSp add mod">
        <pc:chgData name="Jalaj Vora" userId="f1a34efbe9017606" providerId="LiveId" clId="{BF0B0912-5C02-4E5B-955A-C17CDA7C6A5F}" dt="2020-09-03T10:09:42.272" v="2291" actId="20577"/>
        <pc:sldMkLst>
          <pc:docMk/>
          <pc:sldMk cId="100783384" sldId="300"/>
        </pc:sldMkLst>
        <pc:spChg chg="mod">
          <ac:chgData name="Jalaj Vora" userId="f1a34efbe9017606" providerId="LiveId" clId="{BF0B0912-5C02-4E5B-955A-C17CDA7C6A5F}" dt="2020-09-03T09:52:04.344" v="2144" actId="20577"/>
          <ac:spMkLst>
            <pc:docMk/>
            <pc:sldMk cId="100783384" sldId="300"/>
            <ac:spMk id="2" creationId="{AA26A579-7310-4F5F-82B0-D23A617753F6}"/>
          </ac:spMkLst>
        </pc:spChg>
        <pc:spChg chg="del">
          <ac:chgData name="Jalaj Vora" userId="f1a34efbe9017606" providerId="LiveId" clId="{BF0B0912-5C02-4E5B-955A-C17CDA7C6A5F}" dt="2020-09-02T15:19:35.993" v="639" actId="478"/>
          <ac:spMkLst>
            <pc:docMk/>
            <pc:sldMk cId="100783384" sldId="300"/>
            <ac:spMk id="3" creationId="{00000000-0000-0000-0000-000000000000}"/>
          </ac:spMkLst>
        </pc:spChg>
        <pc:spChg chg="add mod">
          <ac:chgData name="Jalaj Vora" userId="f1a34efbe9017606" providerId="LiveId" clId="{BF0B0912-5C02-4E5B-955A-C17CDA7C6A5F}" dt="2020-09-03T10:09:42.272" v="2291" actId="20577"/>
          <ac:spMkLst>
            <pc:docMk/>
            <pc:sldMk cId="100783384" sldId="300"/>
            <ac:spMk id="3" creationId="{8F52A788-2344-4C89-BCE3-7D8C9521CBD4}"/>
          </ac:spMkLst>
        </pc:spChg>
        <pc:spChg chg="mod">
          <ac:chgData name="Jalaj Vora" userId="f1a34efbe9017606" providerId="LiveId" clId="{BF0B0912-5C02-4E5B-955A-C17CDA7C6A5F}" dt="2020-09-03T10:09:31.679" v="2288"/>
          <ac:spMkLst>
            <pc:docMk/>
            <pc:sldMk cId="100783384" sldId="300"/>
            <ac:spMk id="208" creationId="{00000000-0000-0000-0000-000000000000}"/>
          </ac:spMkLst>
        </pc:spChg>
        <pc:picChg chg="del">
          <ac:chgData name="Jalaj Vora" userId="f1a34efbe9017606" providerId="LiveId" clId="{BF0B0912-5C02-4E5B-955A-C17CDA7C6A5F}" dt="2020-09-02T15:17:04.789" v="616" actId="478"/>
          <ac:picMkLst>
            <pc:docMk/>
            <pc:sldMk cId="100783384" sldId="300"/>
            <ac:picMk id="5" creationId="{F850C520-4ABA-4395-80B7-664FFB487EA7}"/>
          </ac:picMkLst>
        </pc:picChg>
        <pc:picChg chg="add mod">
          <ac:chgData name="Jalaj Vora" userId="f1a34efbe9017606" providerId="LiveId" clId="{BF0B0912-5C02-4E5B-955A-C17CDA7C6A5F}" dt="2020-09-02T15:22:45.165" v="646" actId="14100"/>
          <ac:picMkLst>
            <pc:docMk/>
            <pc:sldMk cId="100783384" sldId="300"/>
            <ac:picMk id="6" creationId="{15557013-34B2-4107-B21F-FEB3B497CDD3}"/>
          </ac:picMkLst>
        </pc:picChg>
        <pc:picChg chg="add mod">
          <ac:chgData name="Jalaj Vora" userId="f1a34efbe9017606" providerId="LiveId" clId="{BF0B0912-5C02-4E5B-955A-C17CDA7C6A5F}" dt="2020-09-02T15:22:28.644" v="643" actId="1076"/>
          <ac:picMkLst>
            <pc:docMk/>
            <pc:sldMk cId="100783384" sldId="300"/>
            <ac:picMk id="7" creationId="{AF69544B-DB8C-4949-B272-F5FD4E28AD86}"/>
          </ac:picMkLst>
        </pc:picChg>
        <pc:cxnChg chg="add mod">
          <ac:chgData name="Jalaj Vora" userId="f1a34efbe9017606" providerId="LiveId" clId="{BF0B0912-5C02-4E5B-955A-C17CDA7C6A5F}" dt="2020-09-02T15:22:48.302" v="647" actId="1076"/>
          <ac:cxnSpMkLst>
            <pc:docMk/>
            <pc:sldMk cId="100783384" sldId="300"/>
            <ac:cxnSpMk id="14" creationId="{8D138670-1B6E-49EE-B7F5-6CBECADF6C07}"/>
          </ac:cxnSpMkLst>
        </pc:cxnChg>
      </pc:sldChg>
      <pc:sldChg chg="modSp add mod ord">
        <pc:chgData name="Jalaj Vora" userId="f1a34efbe9017606" providerId="LiveId" clId="{BF0B0912-5C02-4E5B-955A-C17CDA7C6A5F}" dt="2020-09-03T09:53:38.622" v="2188" actId="2711"/>
        <pc:sldMkLst>
          <pc:docMk/>
          <pc:sldMk cId="2939606799" sldId="301"/>
        </pc:sldMkLst>
        <pc:spChg chg="mod">
          <ac:chgData name="Jalaj Vora" userId="f1a34efbe9017606" providerId="LiveId" clId="{BF0B0912-5C02-4E5B-955A-C17CDA7C6A5F}" dt="2020-09-03T09:53:38.622" v="2188" actId="2711"/>
          <ac:spMkLst>
            <pc:docMk/>
            <pc:sldMk cId="2939606799" sldId="301"/>
            <ac:spMk id="2" creationId="{202AF092-3212-0E42-8A0B-3FF7E5769080}"/>
          </ac:spMkLst>
        </pc:spChg>
        <pc:spChg chg="mod">
          <ac:chgData name="Jalaj Vora" userId="f1a34efbe9017606" providerId="LiveId" clId="{BF0B0912-5C02-4E5B-955A-C17CDA7C6A5F}" dt="2020-09-03T07:50:01.454" v="1349" actId="20577"/>
          <ac:spMkLst>
            <pc:docMk/>
            <pc:sldMk cId="2939606799" sldId="301"/>
            <ac:spMk id="4" creationId="{72331461-835C-964C-907C-ADFBC285A1F3}"/>
          </ac:spMkLst>
        </pc:spChg>
      </pc:sldChg>
      <pc:sldChg chg="add del">
        <pc:chgData name="Jalaj Vora" userId="f1a34efbe9017606" providerId="LiveId" clId="{BF0B0912-5C02-4E5B-955A-C17CDA7C6A5F}" dt="2020-09-02T15:31:59.867" v="794" actId="2696"/>
        <pc:sldMkLst>
          <pc:docMk/>
          <pc:sldMk cId="817835963" sldId="302"/>
        </pc:sldMkLst>
      </pc:sldChg>
      <pc:sldChg chg="addSp delSp modSp add mod">
        <pc:chgData name="Jalaj Vora" userId="f1a34efbe9017606" providerId="LiveId" clId="{BF0B0912-5C02-4E5B-955A-C17CDA7C6A5F}" dt="2020-09-03T10:12:48.413" v="2455" actId="20577"/>
        <pc:sldMkLst>
          <pc:docMk/>
          <pc:sldMk cId="1587644352" sldId="302"/>
        </pc:sldMkLst>
        <pc:spChg chg="add mod">
          <ac:chgData name="Jalaj Vora" userId="f1a34efbe9017606" providerId="LiveId" clId="{BF0B0912-5C02-4E5B-955A-C17CDA7C6A5F}" dt="2020-09-03T10:12:48.413" v="2455" actId="20577"/>
          <ac:spMkLst>
            <pc:docMk/>
            <pc:sldMk cId="1587644352" sldId="302"/>
            <ac:spMk id="2" creationId="{13BE658F-1D3E-4134-84B3-12FE653C1CB3}"/>
          </ac:spMkLst>
        </pc:spChg>
        <pc:spChg chg="add del mod">
          <ac:chgData name="Jalaj Vora" userId="f1a34efbe9017606" providerId="LiveId" clId="{BF0B0912-5C02-4E5B-955A-C17CDA7C6A5F}" dt="2020-09-02T15:32:39.378" v="826" actId="478"/>
          <ac:spMkLst>
            <pc:docMk/>
            <pc:sldMk cId="1587644352" sldId="302"/>
            <ac:spMk id="3" creationId="{1094E922-8C37-46A4-ADF4-B6859EFEA3B8}"/>
          </ac:spMkLst>
        </pc:spChg>
        <pc:spChg chg="del mod">
          <ac:chgData name="Jalaj Vora" userId="f1a34efbe9017606" providerId="LiveId" clId="{BF0B0912-5C02-4E5B-955A-C17CDA7C6A5F}" dt="2020-09-02T15:32:32.400" v="825" actId="478"/>
          <ac:spMkLst>
            <pc:docMk/>
            <pc:sldMk cId="1587644352" sldId="302"/>
            <ac:spMk id="172" creationId="{00000000-0000-0000-0000-000000000000}"/>
          </ac:spMkLst>
        </pc:spChg>
        <pc:spChg chg="mod">
          <ac:chgData name="Jalaj Vora" userId="f1a34efbe9017606" providerId="LiveId" clId="{BF0B0912-5C02-4E5B-955A-C17CDA7C6A5F}" dt="2020-09-03T09:52:29.618" v="2162" actId="20577"/>
          <ac:spMkLst>
            <pc:docMk/>
            <pc:sldMk cId="1587644352" sldId="302"/>
            <ac:spMk id="178" creationId="{00000000-0000-0000-0000-000000000000}"/>
          </ac:spMkLst>
        </pc:spChg>
        <pc:graphicFrameChg chg="add mod modGraphic">
          <ac:chgData name="Jalaj Vora" userId="f1a34efbe9017606" providerId="LiveId" clId="{BF0B0912-5C02-4E5B-955A-C17CDA7C6A5F}" dt="2020-09-02T16:08:16.121" v="1100" actId="20577"/>
          <ac:graphicFrameMkLst>
            <pc:docMk/>
            <pc:sldMk cId="1587644352" sldId="302"/>
            <ac:graphicFrameMk id="5" creationId="{FE2E2E83-E39A-424B-9BB3-5CA7375CBCA1}"/>
          </ac:graphicFrameMkLst>
        </pc:graphicFrameChg>
        <pc:picChg chg="add del mod">
          <ac:chgData name="Jalaj Vora" userId="f1a34efbe9017606" providerId="LiveId" clId="{BF0B0912-5C02-4E5B-955A-C17CDA7C6A5F}" dt="2020-09-02T15:39:48.753" v="842" actId="478"/>
          <ac:picMkLst>
            <pc:docMk/>
            <pc:sldMk cId="1587644352" sldId="302"/>
            <ac:picMk id="4" creationId="{65CEE379-2AC0-4678-B920-60F734D3180E}"/>
          </ac:picMkLst>
        </pc:picChg>
      </pc:sldChg>
      <pc:sldChg chg="addSp delSp modSp add mod">
        <pc:chgData name="Jalaj Vora" userId="f1a34efbe9017606" providerId="LiveId" clId="{BF0B0912-5C02-4E5B-955A-C17CDA7C6A5F}" dt="2020-09-03T10:10:53.899" v="2332" actId="20577"/>
        <pc:sldMkLst>
          <pc:docMk/>
          <pc:sldMk cId="2643398097" sldId="303"/>
        </pc:sldMkLst>
        <pc:spChg chg="add mod">
          <ac:chgData name="Jalaj Vora" userId="f1a34efbe9017606" providerId="LiveId" clId="{BF0B0912-5C02-4E5B-955A-C17CDA7C6A5F}" dt="2020-09-03T10:10:53.899" v="2332" actId="20577"/>
          <ac:spMkLst>
            <pc:docMk/>
            <pc:sldMk cId="2643398097" sldId="303"/>
            <ac:spMk id="2" creationId="{6A0AD2A1-48E4-4171-B575-A3877F9FE6A1}"/>
          </ac:spMkLst>
        </pc:spChg>
        <pc:spChg chg="mod">
          <ac:chgData name="Jalaj Vora" userId="f1a34efbe9017606" providerId="LiveId" clId="{BF0B0912-5C02-4E5B-955A-C17CDA7C6A5F}" dt="2020-09-03T09:35:26.256" v="2007" actId="20577"/>
          <ac:spMkLst>
            <pc:docMk/>
            <pc:sldMk cId="2643398097" sldId="303"/>
            <ac:spMk id="211" creationId="{00000000-0000-0000-0000-000000000000}"/>
          </ac:spMkLst>
        </pc:spChg>
        <pc:picChg chg="del">
          <ac:chgData name="Jalaj Vora" userId="f1a34efbe9017606" providerId="LiveId" clId="{BF0B0912-5C02-4E5B-955A-C17CDA7C6A5F}" dt="2020-09-02T16:09:21.742" v="1102" actId="478"/>
          <ac:picMkLst>
            <pc:docMk/>
            <pc:sldMk cId="2643398097" sldId="303"/>
            <ac:picMk id="2" creationId="{12AFDD17-70A0-45CE-A9D1-9BE64A79F941}"/>
          </ac:picMkLst>
        </pc:picChg>
        <pc:picChg chg="add mod">
          <ac:chgData name="Jalaj Vora" userId="f1a34efbe9017606" providerId="LiveId" clId="{BF0B0912-5C02-4E5B-955A-C17CDA7C6A5F}" dt="2020-09-02T16:13:45.918" v="1168" actId="1076"/>
          <ac:picMkLst>
            <pc:docMk/>
            <pc:sldMk cId="2643398097" sldId="303"/>
            <ac:picMk id="3" creationId="{740F1951-1C03-4FD9-BE95-D4465A2F2E78}"/>
          </ac:picMkLst>
        </pc:picChg>
      </pc:sldChg>
      <pc:sldChg chg="delSp add del mod">
        <pc:chgData name="Jalaj Vora" userId="f1a34efbe9017606" providerId="LiveId" clId="{BF0B0912-5C02-4E5B-955A-C17CDA7C6A5F}" dt="2020-09-02T16:14:40.658" v="1171" actId="2696"/>
        <pc:sldMkLst>
          <pc:docMk/>
          <pc:sldMk cId="45504644" sldId="304"/>
        </pc:sldMkLst>
        <pc:picChg chg="del">
          <ac:chgData name="Jalaj Vora" userId="f1a34efbe9017606" providerId="LiveId" clId="{BF0B0912-5C02-4E5B-955A-C17CDA7C6A5F}" dt="2020-09-02T16:13:59.451" v="1170" actId="478"/>
          <ac:picMkLst>
            <pc:docMk/>
            <pc:sldMk cId="45504644" sldId="304"/>
            <ac:picMk id="3" creationId="{740F1951-1C03-4FD9-BE95-D4465A2F2E78}"/>
          </ac:picMkLst>
        </pc:picChg>
      </pc:sldChg>
      <pc:sldChg chg="addSp delSp modSp add mod modClrScheme chgLayout">
        <pc:chgData name="Jalaj Vora" userId="f1a34efbe9017606" providerId="LiveId" clId="{BF0B0912-5C02-4E5B-955A-C17CDA7C6A5F}" dt="2020-09-02T16:18:14.838" v="1249" actId="20577"/>
        <pc:sldMkLst>
          <pc:docMk/>
          <pc:sldMk cId="902714497" sldId="304"/>
        </pc:sldMkLst>
        <pc:spChg chg="add mod ord">
          <ac:chgData name="Jalaj Vora" userId="f1a34efbe9017606" providerId="LiveId" clId="{BF0B0912-5C02-4E5B-955A-C17CDA7C6A5F}" dt="2020-09-02T16:18:07.019" v="1237" actId="20577"/>
          <ac:spMkLst>
            <pc:docMk/>
            <pc:sldMk cId="902714497" sldId="304"/>
            <ac:spMk id="2" creationId="{C613A9C1-5775-4915-901E-EB2BA84FB179}"/>
          </ac:spMkLst>
        </pc:spChg>
        <pc:spChg chg="add mod ord">
          <ac:chgData name="Jalaj Vora" userId="f1a34efbe9017606" providerId="LiveId" clId="{BF0B0912-5C02-4E5B-955A-C17CDA7C6A5F}" dt="2020-09-02T16:18:14.838" v="1249" actId="20577"/>
          <ac:spMkLst>
            <pc:docMk/>
            <pc:sldMk cId="902714497" sldId="304"/>
            <ac:spMk id="3" creationId="{71B595D3-597D-4F12-B310-9122597C6DBE}"/>
          </ac:spMkLst>
        </pc:spChg>
        <pc:spChg chg="del mod ord">
          <ac:chgData name="Jalaj Vora" userId="f1a34efbe9017606" providerId="LiveId" clId="{BF0B0912-5C02-4E5B-955A-C17CDA7C6A5F}" dt="2020-09-02T16:17:58.379" v="1226" actId="700"/>
          <ac:spMkLst>
            <pc:docMk/>
            <pc:sldMk cId="902714497" sldId="304"/>
            <ac:spMk id="183" creationId="{00000000-0000-0000-0000-000000000000}"/>
          </ac:spMkLst>
        </pc:spChg>
        <pc:spChg chg="mod ord">
          <ac:chgData name="Jalaj Vora" userId="f1a34efbe9017606" providerId="LiveId" clId="{BF0B0912-5C02-4E5B-955A-C17CDA7C6A5F}" dt="2020-09-02T16:17:58.379" v="1226" actId="700"/>
          <ac:spMkLst>
            <pc:docMk/>
            <pc:sldMk cId="902714497" sldId="304"/>
            <ac:spMk id="188" creationId="{00000000-0000-0000-0000-000000000000}"/>
          </ac:spMkLst>
        </pc:spChg>
        <pc:spChg chg="del">
          <ac:chgData name="Jalaj Vora" userId="f1a34efbe9017606" providerId="LiveId" clId="{BF0B0912-5C02-4E5B-955A-C17CDA7C6A5F}" dt="2020-09-02T16:18:03.045" v="1227" actId="478"/>
          <ac:spMkLst>
            <pc:docMk/>
            <pc:sldMk cId="902714497" sldId="304"/>
            <ac:spMk id="189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1:43.926" v="1519" actId="12"/>
        <pc:sldMkLst>
          <pc:docMk/>
          <pc:sldMk cId="977946320" sldId="305"/>
        </pc:sldMkLst>
        <pc:spChg chg="mod">
          <ac:chgData name="Jalaj Vora" userId="f1a34efbe9017606" providerId="LiveId" clId="{BF0B0912-5C02-4E5B-955A-C17CDA7C6A5F}" dt="2020-09-03T09:11:43.926" v="1519" actId="12"/>
          <ac:spMkLst>
            <pc:docMk/>
            <pc:sldMk cId="977946320" sldId="305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1:48.812" v="1520" actId="12"/>
        <pc:sldMkLst>
          <pc:docMk/>
          <pc:sldMk cId="2202028269" sldId="306"/>
        </pc:sldMkLst>
        <pc:spChg chg="mod">
          <ac:chgData name="Jalaj Vora" userId="f1a34efbe9017606" providerId="LiveId" clId="{BF0B0912-5C02-4E5B-955A-C17CDA7C6A5F}" dt="2020-09-03T09:11:48.812" v="1520" actId="12"/>
          <ac:spMkLst>
            <pc:docMk/>
            <pc:sldMk cId="2202028269" sldId="306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1:52.732" v="1521" actId="12"/>
        <pc:sldMkLst>
          <pc:docMk/>
          <pc:sldMk cId="1051651448" sldId="307"/>
        </pc:sldMkLst>
        <pc:spChg chg="mod">
          <ac:chgData name="Jalaj Vora" userId="f1a34efbe9017606" providerId="LiveId" clId="{BF0B0912-5C02-4E5B-955A-C17CDA7C6A5F}" dt="2020-09-03T09:11:52.732" v="1521" actId="12"/>
          <ac:spMkLst>
            <pc:docMk/>
            <pc:sldMk cId="1051651448" sldId="307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1:56.888" v="1522" actId="12"/>
        <pc:sldMkLst>
          <pc:docMk/>
          <pc:sldMk cId="434615747" sldId="308"/>
        </pc:sldMkLst>
        <pc:spChg chg="mod">
          <ac:chgData name="Jalaj Vora" userId="f1a34efbe9017606" providerId="LiveId" clId="{BF0B0912-5C02-4E5B-955A-C17CDA7C6A5F}" dt="2020-09-03T09:11:56.888" v="1522" actId="12"/>
          <ac:spMkLst>
            <pc:docMk/>
            <pc:sldMk cId="434615747" sldId="308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2:02.909" v="1523" actId="12"/>
        <pc:sldMkLst>
          <pc:docMk/>
          <pc:sldMk cId="879075870" sldId="309"/>
        </pc:sldMkLst>
        <pc:spChg chg="mod">
          <ac:chgData name="Jalaj Vora" userId="f1a34efbe9017606" providerId="LiveId" clId="{BF0B0912-5C02-4E5B-955A-C17CDA7C6A5F}" dt="2020-09-03T09:12:02.909" v="1523" actId="12"/>
          <ac:spMkLst>
            <pc:docMk/>
            <pc:sldMk cId="879075870" sldId="309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3:57.365" v="1530" actId="20577"/>
        <pc:sldMkLst>
          <pc:docMk/>
          <pc:sldMk cId="3574093461" sldId="310"/>
        </pc:sldMkLst>
        <pc:spChg chg="mod">
          <ac:chgData name="Jalaj Vora" userId="f1a34efbe9017606" providerId="LiveId" clId="{BF0B0912-5C02-4E5B-955A-C17CDA7C6A5F}" dt="2020-09-03T09:13:57.365" v="1530" actId="20577"/>
          <ac:spMkLst>
            <pc:docMk/>
            <pc:sldMk cId="3574093461" sldId="310"/>
            <ac:spMk id="183" creationId="{00000000-0000-0000-0000-000000000000}"/>
          </ac:spMkLst>
        </pc:spChg>
      </pc:sldChg>
      <pc:sldChg chg="modSp add mod ord">
        <pc:chgData name="Jalaj Vora" userId="f1a34efbe9017606" providerId="LiveId" clId="{BF0B0912-5C02-4E5B-955A-C17CDA7C6A5F}" dt="2020-09-03T10:21:49.995" v="2559" actId="20578"/>
        <pc:sldMkLst>
          <pc:docMk/>
          <pc:sldMk cId="2568584007" sldId="311"/>
        </pc:sldMkLst>
        <pc:spChg chg="mod">
          <ac:chgData name="Jalaj Vora" userId="f1a34efbe9017606" providerId="LiveId" clId="{BF0B0912-5C02-4E5B-955A-C17CDA7C6A5F}" dt="2020-09-03T09:49:56.821" v="2097"/>
          <ac:spMkLst>
            <pc:docMk/>
            <pc:sldMk cId="2568584007" sldId="311"/>
            <ac:spMk id="183" creationId="{00000000-0000-0000-0000-000000000000}"/>
          </ac:spMkLst>
        </pc:spChg>
      </pc:sldChg>
      <pc:sldChg chg="addSp delSp modSp add mod">
        <pc:chgData name="Jalaj Vora" userId="f1a34efbe9017606" providerId="LiveId" clId="{BF0B0912-5C02-4E5B-955A-C17CDA7C6A5F}" dt="2020-09-03T10:42:28.408" v="3157" actId="20577"/>
        <pc:sldMkLst>
          <pc:docMk/>
          <pc:sldMk cId="2593560377" sldId="312"/>
        </pc:sldMkLst>
        <pc:spChg chg="add mod">
          <ac:chgData name="Jalaj Vora" userId="f1a34efbe9017606" providerId="LiveId" clId="{BF0B0912-5C02-4E5B-955A-C17CDA7C6A5F}" dt="2020-09-03T10:42:28.408" v="3157" actId="20577"/>
          <ac:spMkLst>
            <pc:docMk/>
            <pc:sldMk cId="2593560377" sldId="312"/>
            <ac:spMk id="3" creationId="{CAD717D6-1901-4727-BBEC-112CE75600B5}"/>
          </ac:spMkLst>
        </pc:spChg>
        <pc:spChg chg="del mod">
          <ac:chgData name="Jalaj Vora" userId="f1a34efbe9017606" providerId="LiveId" clId="{BF0B0912-5C02-4E5B-955A-C17CDA7C6A5F}" dt="2020-09-03T09:20:08.038" v="1616" actId="478"/>
          <ac:spMkLst>
            <pc:docMk/>
            <pc:sldMk cId="2593560377" sldId="312"/>
            <ac:spMk id="6" creationId="{EF54755C-C473-414A-BFAC-9A2A7C145A08}"/>
          </ac:spMkLst>
        </pc:spChg>
        <pc:spChg chg="mod">
          <ac:chgData name="Jalaj Vora" userId="f1a34efbe9017606" providerId="LiveId" clId="{BF0B0912-5C02-4E5B-955A-C17CDA7C6A5F}" dt="2020-09-03T09:20:27.835" v="1634" actId="20577"/>
          <ac:spMkLst>
            <pc:docMk/>
            <pc:sldMk cId="2593560377" sldId="312"/>
            <ac:spMk id="211" creationId="{00000000-0000-0000-0000-000000000000}"/>
          </ac:spMkLst>
        </pc:spChg>
        <pc:picChg chg="add mod">
          <ac:chgData name="Jalaj Vora" userId="f1a34efbe9017606" providerId="LiveId" clId="{BF0B0912-5C02-4E5B-955A-C17CDA7C6A5F}" dt="2020-09-03T09:20:43.268" v="1638" actId="14100"/>
          <ac:picMkLst>
            <pc:docMk/>
            <pc:sldMk cId="2593560377" sldId="312"/>
            <ac:picMk id="2" creationId="{50123FC1-869B-45BD-BE6C-622BE3A24D56}"/>
          </ac:picMkLst>
        </pc:picChg>
      </pc:sldChg>
      <pc:sldChg chg="add del">
        <pc:chgData name="Jalaj Vora" userId="f1a34efbe9017606" providerId="LiveId" clId="{BF0B0912-5C02-4E5B-955A-C17CDA7C6A5F}" dt="2020-09-03T09:20:00.231" v="1613" actId="2696"/>
        <pc:sldMkLst>
          <pc:docMk/>
          <pc:sldMk cId="3823309688" sldId="312"/>
        </pc:sldMkLst>
      </pc:sldChg>
      <pc:sldChg chg="addSp delSp modSp add mod ord chgLayout">
        <pc:chgData name="Jalaj Vora" userId="f1a34efbe9017606" providerId="LiveId" clId="{BF0B0912-5C02-4E5B-955A-C17CDA7C6A5F}" dt="2020-09-03T10:51:03.359" v="3159"/>
        <pc:sldMkLst>
          <pc:docMk/>
          <pc:sldMk cId="3916392150" sldId="313"/>
        </pc:sldMkLst>
        <pc:spChg chg="add mod ord">
          <ac:chgData name="Jalaj Vora" userId="f1a34efbe9017606" providerId="LiveId" clId="{BF0B0912-5C02-4E5B-955A-C17CDA7C6A5F}" dt="2020-09-03T10:40:40.852" v="3020" actId="1076"/>
          <ac:spMkLst>
            <pc:docMk/>
            <pc:sldMk cId="3916392150" sldId="313"/>
            <ac:spMk id="2" creationId="{6D92F470-7792-4CF1-AFDF-F138AD39866E}"/>
          </ac:spMkLst>
        </pc:spChg>
        <pc:spChg chg="add del mod ord">
          <ac:chgData name="Jalaj Vora" userId="f1a34efbe9017606" providerId="LiveId" clId="{BF0B0912-5C02-4E5B-955A-C17CDA7C6A5F}" dt="2020-09-03T10:41:42.172" v="3140" actId="14100"/>
          <ac:spMkLst>
            <pc:docMk/>
            <pc:sldMk cId="3916392150" sldId="313"/>
            <ac:spMk id="3" creationId="{4ACD4687-A340-40F1-A744-E9FDEDFDEB9D}"/>
          </ac:spMkLst>
        </pc:spChg>
        <pc:spChg chg="add mod">
          <ac:chgData name="Jalaj Vora" userId="f1a34efbe9017606" providerId="LiveId" clId="{BF0B0912-5C02-4E5B-955A-C17CDA7C6A5F}" dt="2020-09-03T10:42:19.001" v="3155" actId="20577"/>
          <ac:spMkLst>
            <pc:docMk/>
            <pc:sldMk cId="3916392150" sldId="313"/>
            <ac:spMk id="4" creationId="{0E28E471-89A3-4CE8-A028-04C02BEA8ACF}"/>
          </ac:spMkLst>
        </pc:spChg>
        <pc:spChg chg="del mod">
          <ac:chgData name="Jalaj Vora" userId="f1a34efbe9017606" providerId="LiveId" clId="{BF0B0912-5C02-4E5B-955A-C17CDA7C6A5F}" dt="2020-09-03T09:34:17.804" v="1993" actId="478"/>
          <ac:spMkLst>
            <pc:docMk/>
            <pc:sldMk cId="3916392150" sldId="313"/>
            <ac:spMk id="6" creationId="{EF54755C-C473-414A-BFAC-9A2A7C145A08}"/>
          </ac:spMkLst>
        </pc:spChg>
        <pc:spChg chg="mod ord">
          <ac:chgData name="Jalaj Vora" userId="f1a34efbe9017606" providerId="LiveId" clId="{BF0B0912-5C02-4E5B-955A-C17CDA7C6A5F}" dt="2020-09-03T10:38:11.009" v="3000" actId="700"/>
          <ac:spMkLst>
            <pc:docMk/>
            <pc:sldMk cId="3916392150" sldId="313"/>
            <ac:spMk id="210" creationId="{00000000-0000-0000-0000-000000000000}"/>
          </ac:spMkLst>
        </pc:spChg>
        <pc:spChg chg="del mod">
          <ac:chgData name="Jalaj Vora" userId="f1a34efbe9017606" providerId="LiveId" clId="{BF0B0912-5C02-4E5B-955A-C17CDA7C6A5F}" dt="2020-09-03T10:38:26.648" v="3004" actId="478"/>
          <ac:spMkLst>
            <pc:docMk/>
            <pc:sldMk cId="3916392150" sldId="313"/>
            <ac:spMk id="211" creationId="{00000000-0000-0000-0000-000000000000}"/>
          </ac:spMkLst>
        </pc:spChg>
        <pc:picChg chg="add del mod">
          <ac:chgData name="Jalaj Vora" userId="f1a34efbe9017606" providerId="LiveId" clId="{BF0B0912-5C02-4E5B-955A-C17CDA7C6A5F}" dt="2020-09-03T10:40:33.792" v="3019"/>
          <ac:picMkLst>
            <pc:docMk/>
            <pc:sldMk cId="3916392150" sldId="313"/>
            <ac:picMk id="1026" creationId="{CE17C477-78B4-4994-96A6-27A4D01B0474}"/>
          </ac:picMkLst>
        </pc:picChg>
        <pc:picChg chg="add mod">
          <ac:chgData name="Jalaj Vora" userId="f1a34efbe9017606" providerId="LiveId" clId="{BF0B0912-5C02-4E5B-955A-C17CDA7C6A5F}" dt="2020-09-03T10:42:08.148" v="3152" actId="1076"/>
          <ac:picMkLst>
            <pc:docMk/>
            <pc:sldMk cId="3916392150" sldId="313"/>
            <ac:picMk id="1028" creationId="{2BC241DB-20E2-4DFE-BDED-997480A5195D}"/>
          </ac:picMkLst>
        </pc:picChg>
      </pc:sldChg>
    </pc:docChg>
  </pc:docChgLst>
  <pc:docChgLst>
    <pc:chgData name="Subhankar Patra" userId="ccb498208f7d5920" providerId="LiveId" clId="{51B4365C-0DCB-4008-AD47-DD90D3A2B9A0}"/>
    <pc:docChg chg="undo custSel addSld modSld sldOrd">
      <pc:chgData name="Subhankar Patra" userId="ccb498208f7d5920" providerId="LiveId" clId="{51B4365C-0DCB-4008-AD47-DD90D3A2B9A0}" dt="2021-04-06T13:41:52.849" v="5"/>
      <pc:docMkLst>
        <pc:docMk/>
      </pc:docMkLst>
      <pc:sldChg chg="modSp mod">
        <pc:chgData name="Subhankar Patra" userId="ccb498208f7d5920" providerId="LiveId" clId="{51B4365C-0DCB-4008-AD47-DD90D3A2B9A0}" dt="2021-04-06T12:49:02.136" v="2" actId="12"/>
        <pc:sldMkLst>
          <pc:docMk/>
          <pc:sldMk cId="4242124250" sldId="315"/>
        </pc:sldMkLst>
        <pc:spChg chg="mod">
          <ac:chgData name="Subhankar Patra" userId="ccb498208f7d5920" providerId="LiveId" clId="{51B4365C-0DCB-4008-AD47-DD90D3A2B9A0}" dt="2021-04-06T12:49:02.136" v="2" actId="12"/>
          <ac:spMkLst>
            <pc:docMk/>
            <pc:sldMk cId="4242124250" sldId="315"/>
            <ac:spMk id="3" creationId="{E7E0DFE2-5ABD-4D51-92A8-A283459DBC69}"/>
          </ac:spMkLst>
        </pc:spChg>
      </pc:sldChg>
      <pc:sldChg chg="add ord">
        <pc:chgData name="Subhankar Patra" userId="ccb498208f7d5920" providerId="LiveId" clId="{51B4365C-0DCB-4008-AD47-DD90D3A2B9A0}" dt="2021-04-06T13:41:52.849" v="5"/>
        <pc:sldMkLst>
          <pc:docMk/>
          <pc:sldMk cId="2709920853" sldId="316"/>
        </pc:sldMkLst>
      </pc:sldChg>
    </pc:docChg>
  </pc:docChgLst>
  <pc:docChgLst>
    <pc:chgData name="Subhankar Patra" userId="ccb498208f7d5920" providerId="Windows Live" clId="Web-{D08C6D13-EC95-4293-A3F8-16F3753637CF}"/>
    <pc:docChg chg="addSld delSld modSld sldOrd">
      <pc:chgData name="Subhankar Patra" userId="ccb498208f7d5920" providerId="Windows Live" clId="Web-{D08C6D13-EC95-4293-A3F8-16F3753637CF}" dt="2021-04-06T13:46:39.850" v="499" actId="20577"/>
      <pc:docMkLst>
        <pc:docMk/>
      </pc:docMkLst>
      <pc:sldChg chg="modSp">
        <pc:chgData name="Subhankar Patra" userId="ccb498208f7d5920" providerId="Windows Live" clId="Web-{D08C6D13-EC95-4293-A3F8-16F3753637CF}" dt="2021-04-06T12:02:14.337" v="36" actId="1076"/>
        <pc:sldMkLst>
          <pc:docMk/>
          <pc:sldMk cId="0" sldId="256"/>
        </pc:sldMkLst>
        <pc:spChg chg="mod">
          <ac:chgData name="Subhankar Patra" userId="ccb498208f7d5920" providerId="Windows Live" clId="Web-{D08C6D13-EC95-4293-A3F8-16F3753637CF}" dt="2021-04-06T12:02:08.274" v="35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Subhankar Patra" userId="ccb498208f7d5920" providerId="Windows Live" clId="Web-{D08C6D13-EC95-4293-A3F8-16F3753637CF}" dt="2021-04-06T12:02:14.337" v="36" actId="1076"/>
          <ac:spMkLst>
            <pc:docMk/>
            <pc:sldMk cId="0" sldId="256"/>
            <ac:spMk id="58" creationId="{00000000-0000-0000-0000-000000000000}"/>
          </ac:spMkLst>
        </pc:spChg>
      </pc:sldChg>
      <pc:sldChg chg="modSp">
        <pc:chgData name="Subhankar Patra" userId="ccb498208f7d5920" providerId="Windows Live" clId="Web-{D08C6D13-EC95-4293-A3F8-16F3753637CF}" dt="2021-04-06T12:03:17.244" v="58" actId="20577"/>
        <pc:sldMkLst>
          <pc:docMk/>
          <pc:sldMk cId="0" sldId="257"/>
        </pc:sldMkLst>
        <pc:spChg chg="mod">
          <ac:chgData name="Subhankar Patra" userId="ccb498208f7d5920" providerId="Windows Live" clId="Web-{D08C6D13-EC95-4293-A3F8-16F3753637CF}" dt="2021-04-06T12:03:17.244" v="58" actId="20577"/>
          <ac:spMkLst>
            <pc:docMk/>
            <pc:sldMk cId="0" sldId="257"/>
            <ac:spMk id="65" creationId="{00000000-0000-0000-0000-000000000000}"/>
          </ac:spMkLst>
        </pc:spChg>
      </pc:sldChg>
      <pc:sldChg chg="addSp delSp modSp del">
        <pc:chgData name="Subhankar Patra" userId="ccb498208f7d5920" providerId="Windows Live" clId="Web-{D08C6D13-EC95-4293-A3F8-16F3753637CF}" dt="2021-04-06T12:16:50.653" v="101"/>
        <pc:sldMkLst>
          <pc:docMk/>
          <pc:sldMk cId="1838818511" sldId="299"/>
        </pc:sldMkLst>
        <pc:spChg chg="mod">
          <ac:chgData name="Subhankar Patra" userId="ccb498208f7d5920" providerId="Windows Live" clId="Web-{D08C6D13-EC95-4293-A3F8-16F3753637CF}" dt="2021-04-06T12:15:19.823" v="90" actId="1076"/>
          <ac:spMkLst>
            <pc:docMk/>
            <pc:sldMk cId="1838818511" sldId="299"/>
            <ac:spMk id="178" creationId="{00000000-0000-0000-0000-000000000000}"/>
          </ac:spMkLst>
        </pc:spChg>
        <pc:picChg chg="del">
          <ac:chgData name="Subhankar Patra" userId="ccb498208f7d5920" providerId="Windows Live" clId="Web-{D08C6D13-EC95-4293-A3F8-16F3753637CF}" dt="2021-04-06T12:11:00.239" v="60"/>
          <ac:picMkLst>
            <pc:docMk/>
            <pc:sldMk cId="1838818511" sldId="299"/>
            <ac:picMk id="3" creationId="{424E56F7-906C-4364-94A3-F5603E4F9FE2}"/>
          </ac:picMkLst>
        </pc:picChg>
        <pc:picChg chg="add del mod">
          <ac:chgData name="Subhankar Patra" userId="ccb498208f7d5920" providerId="Windows Live" clId="Web-{D08C6D13-EC95-4293-A3F8-16F3753637CF}" dt="2021-04-06T12:15:02.323" v="88"/>
          <ac:picMkLst>
            <pc:docMk/>
            <pc:sldMk cId="1838818511" sldId="299"/>
            <ac:picMk id="4" creationId="{C63307C1-06FD-481C-B2E4-D24B7EB28E74}"/>
          </ac:picMkLst>
        </pc:picChg>
      </pc:sldChg>
      <pc:sldChg chg="del">
        <pc:chgData name="Subhankar Patra" userId="ccb498208f7d5920" providerId="Windows Live" clId="Web-{D08C6D13-EC95-4293-A3F8-16F3753637CF}" dt="2021-04-06T12:09:49.378" v="59"/>
        <pc:sldMkLst>
          <pc:docMk/>
          <pc:sldMk cId="2593560377" sldId="312"/>
        </pc:sldMkLst>
      </pc:sldChg>
      <pc:sldChg chg="addSp delSp modSp add replId">
        <pc:chgData name="Subhankar Patra" userId="ccb498208f7d5920" providerId="Windows Live" clId="Web-{D08C6D13-EC95-4293-A3F8-16F3753637CF}" dt="2021-04-06T12:46:23.052" v="402" actId="20577"/>
        <pc:sldMkLst>
          <pc:docMk/>
          <pc:sldMk cId="1052973790" sldId="314"/>
        </pc:sldMkLst>
        <pc:spChg chg="add mod">
          <ac:chgData name="Subhankar Patra" userId="ccb498208f7d5920" providerId="Windows Live" clId="Web-{D08C6D13-EC95-4293-A3F8-16F3753637CF}" dt="2021-04-06T12:46:23.052" v="402" actId="20577"/>
          <ac:spMkLst>
            <pc:docMk/>
            <pc:sldMk cId="1052973790" sldId="314"/>
            <ac:spMk id="3" creationId="{E7E0DFE2-5ABD-4D51-92A8-A283459DBC69}"/>
          </ac:spMkLst>
        </pc:spChg>
        <pc:spChg chg="add del">
          <ac:chgData name="Subhankar Patra" userId="ccb498208f7d5920" providerId="Windows Live" clId="Web-{D08C6D13-EC95-4293-A3F8-16F3753637CF}" dt="2021-04-06T12:16:44.606" v="100"/>
          <ac:spMkLst>
            <pc:docMk/>
            <pc:sldMk cId="1052973790" sldId="314"/>
            <ac:spMk id="178" creationId="{00000000-0000-0000-0000-000000000000}"/>
          </ac:spMkLst>
        </pc:spChg>
        <pc:picChg chg="add del mod">
          <ac:chgData name="Subhankar Patra" userId="ccb498208f7d5920" providerId="Windows Live" clId="Web-{D08C6D13-EC95-4293-A3F8-16F3753637CF}" dt="2021-04-06T12:16:57.747" v="102"/>
          <ac:picMkLst>
            <pc:docMk/>
            <pc:sldMk cId="1052973790" sldId="314"/>
            <ac:picMk id="4" creationId="{C63307C1-06FD-481C-B2E4-D24B7EB28E74}"/>
          </ac:picMkLst>
        </pc:picChg>
      </pc:sldChg>
      <pc:sldChg chg="new del">
        <pc:chgData name="Subhankar Patra" userId="ccb498208f7d5920" providerId="Windows Live" clId="Web-{D08C6D13-EC95-4293-A3F8-16F3753637CF}" dt="2021-04-06T12:25:56.462" v="184"/>
        <pc:sldMkLst>
          <pc:docMk/>
          <pc:sldMk cId="2686651705" sldId="315"/>
        </pc:sldMkLst>
      </pc:sldChg>
      <pc:sldChg chg="addSp modSp add replId">
        <pc:chgData name="Subhankar Patra" userId="ccb498208f7d5920" providerId="Windows Live" clId="Web-{D08C6D13-EC95-4293-A3F8-16F3753637CF}" dt="2021-04-06T12:45:14.692" v="378" actId="20577"/>
        <pc:sldMkLst>
          <pc:docMk/>
          <pc:sldMk cId="4242124250" sldId="315"/>
        </pc:sldMkLst>
        <pc:spChg chg="mod">
          <ac:chgData name="Subhankar Patra" userId="ccb498208f7d5920" providerId="Windows Live" clId="Web-{D08C6D13-EC95-4293-A3F8-16F3753637CF}" dt="2021-04-06T12:45:14.692" v="378" actId="20577"/>
          <ac:spMkLst>
            <pc:docMk/>
            <pc:sldMk cId="4242124250" sldId="315"/>
            <ac:spMk id="3" creationId="{E7E0DFE2-5ABD-4D51-92A8-A283459DBC69}"/>
          </ac:spMkLst>
        </pc:spChg>
        <pc:picChg chg="add mod">
          <ac:chgData name="Subhankar Patra" userId="ccb498208f7d5920" providerId="Windows Live" clId="Web-{D08C6D13-EC95-4293-A3F8-16F3753637CF}" dt="2021-04-06T12:44:35.988" v="362" actId="1076"/>
          <ac:picMkLst>
            <pc:docMk/>
            <pc:sldMk cId="4242124250" sldId="315"/>
            <ac:picMk id="4" creationId="{3A251EB7-AD36-4834-88BD-0AE5781A4796}"/>
          </ac:picMkLst>
        </pc:picChg>
      </pc:sldChg>
      <pc:sldChg chg="modSp add ord replId">
        <pc:chgData name="Subhankar Patra" userId="ccb498208f7d5920" providerId="Windows Live" clId="Web-{D08C6D13-EC95-4293-A3F8-16F3753637CF}" dt="2021-04-06T13:44:57.660" v="474" actId="20577"/>
        <pc:sldMkLst>
          <pc:docMk/>
          <pc:sldMk cId="786193667" sldId="316"/>
        </pc:sldMkLst>
        <pc:spChg chg="mod">
          <ac:chgData name="Subhankar Patra" userId="ccb498208f7d5920" providerId="Windows Live" clId="Web-{D08C6D13-EC95-4293-A3F8-16F3753637CF}" dt="2021-04-06T13:44:57.660" v="474" actId="20577"/>
          <ac:spMkLst>
            <pc:docMk/>
            <pc:sldMk cId="786193667" sldId="316"/>
            <ac:spMk id="3" creationId="{E7E0DFE2-5ABD-4D51-92A8-A283459DBC69}"/>
          </ac:spMkLst>
        </pc:spChg>
      </pc:sldChg>
      <pc:sldChg chg="modSp add replId">
        <pc:chgData name="Subhankar Patra" userId="ccb498208f7d5920" providerId="Windows Live" clId="Web-{D08C6D13-EC95-4293-A3F8-16F3753637CF}" dt="2021-04-06T13:45:20.973" v="485" actId="20577"/>
        <pc:sldMkLst>
          <pc:docMk/>
          <pc:sldMk cId="3593898521" sldId="317"/>
        </pc:sldMkLst>
        <pc:spChg chg="mod">
          <ac:chgData name="Subhankar Patra" userId="ccb498208f7d5920" providerId="Windows Live" clId="Web-{D08C6D13-EC95-4293-A3F8-16F3753637CF}" dt="2021-04-06T13:45:20.973" v="485" actId="20577"/>
          <ac:spMkLst>
            <pc:docMk/>
            <pc:sldMk cId="3593898521" sldId="317"/>
            <ac:spMk id="3" creationId="{E7E0DFE2-5ABD-4D51-92A8-A283459DBC69}"/>
          </ac:spMkLst>
        </pc:spChg>
      </pc:sldChg>
      <pc:sldChg chg="modSp add replId">
        <pc:chgData name="Subhankar Patra" userId="ccb498208f7d5920" providerId="Windows Live" clId="Web-{D08C6D13-EC95-4293-A3F8-16F3753637CF}" dt="2021-04-06T13:45:49.693" v="489" actId="20577"/>
        <pc:sldMkLst>
          <pc:docMk/>
          <pc:sldMk cId="419973433" sldId="318"/>
        </pc:sldMkLst>
        <pc:spChg chg="mod">
          <ac:chgData name="Subhankar Patra" userId="ccb498208f7d5920" providerId="Windows Live" clId="Web-{D08C6D13-EC95-4293-A3F8-16F3753637CF}" dt="2021-04-06T13:45:49.693" v="489" actId="20577"/>
          <ac:spMkLst>
            <pc:docMk/>
            <pc:sldMk cId="419973433" sldId="318"/>
            <ac:spMk id="3" creationId="{E7E0DFE2-5ABD-4D51-92A8-A283459DBC69}"/>
          </ac:spMkLst>
        </pc:spChg>
      </pc:sldChg>
      <pc:sldChg chg="modSp add replId">
        <pc:chgData name="Subhankar Patra" userId="ccb498208f7d5920" providerId="Windows Live" clId="Web-{D08C6D13-EC95-4293-A3F8-16F3753637CF}" dt="2021-04-06T13:46:04.240" v="495" actId="20577"/>
        <pc:sldMkLst>
          <pc:docMk/>
          <pc:sldMk cId="1445069916" sldId="319"/>
        </pc:sldMkLst>
        <pc:spChg chg="mod">
          <ac:chgData name="Subhankar Patra" userId="ccb498208f7d5920" providerId="Windows Live" clId="Web-{D08C6D13-EC95-4293-A3F8-16F3753637CF}" dt="2021-04-06T13:46:04.240" v="495" actId="20577"/>
          <ac:spMkLst>
            <pc:docMk/>
            <pc:sldMk cId="1445069916" sldId="319"/>
            <ac:spMk id="3" creationId="{E7E0DFE2-5ABD-4D51-92A8-A283459DBC69}"/>
          </ac:spMkLst>
        </pc:spChg>
      </pc:sldChg>
      <pc:sldChg chg="modSp add replId">
        <pc:chgData name="Subhankar Patra" userId="ccb498208f7d5920" providerId="Windows Live" clId="Web-{D08C6D13-EC95-4293-A3F8-16F3753637CF}" dt="2021-04-06T13:46:39.850" v="499" actId="20577"/>
        <pc:sldMkLst>
          <pc:docMk/>
          <pc:sldMk cId="180670443" sldId="320"/>
        </pc:sldMkLst>
        <pc:spChg chg="mod">
          <ac:chgData name="Subhankar Patra" userId="ccb498208f7d5920" providerId="Windows Live" clId="Web-{D08C6D13-EC95-4293-A3F8-16F3753637CF}" dt="2021-04-06T13:46:39.850" v="499" actId="20577"/>
          <ac:spMkLst>
            <pc:docMk/>
            <pc:sldMk cId="180670443" sldId="320"/>
            <ac:spMk id="3" creationId="{E7E0DFE2-5ABD-4D51-92A8-A283459DBC69}"/>
          </ac:spMkLst>
        </pc:spChg>
      </pc:sldChg>
    </pc:docChg>
  </pc:docChgLst>
  <pc:docChgLst>
    <pc:chgData name="Subhankar Patra" userId="ccb498208f7d5920" providerId="Windows Live" clId="Web-{D6D349DF-C995-47FC-6F6F-718838FC0587}"/>
    <pc:docChg chg="modSld">
      <pc:chgData name="Subhankar Patra" userId="ccb498208f7d5920" providerId="Windows Live" clId="Web-{D6D349DF-C995-47FC-6F6F-718838FC0587}" dt="2020-09-02T10:59:38.512" v="97" actId="1076"/>
      <pc:docMkLst>
        <pc:docMk/>
      </pc:docMkLst>
      <pc:sldChg chg="addSp modSp">
        <pc:chgData name="Subhankar Patra" userId="ccb498208f7d5920" providerId="Windows Live" clId="Web-{D6D349DF-C995-47FC-6F6F-718838FC0587}" dt="2020-09-02T10:59:38.512" v="97" actId="1076"/>
        <pc:sldMkLst>
          <pc:docMk/>
          <pc:sldMk cId="3193542394" sldId="293"/>
        </pc:sldMkLst>
        <pc:spChg chg="add mod">
          <ac:chgData name="Subhankar Patra" userId="ccb498208f7d5920" providerId="Windows Live" clId="Web-{D6D349DF-C995-47FC-6F6F-718838FC0587}" dt="2020-09-02T10:58:00.929" v="45" actId="20577"/>
          <ac:spMkLst>
            <pc:docMk/>
            <pc:sldMk cId="3193542394" sldId="293"/>
            <ac:spMk id="4" creationId="{61DAAE62-E11B-4FD0-B42F-75343A834E2E}"/>
          </ac:spMkLst>
        </pc:spChg>
        <pc:spChg chg="add mod">
          <ac:chgData name="Subhankar Patra" userId="ccb498208f7d5920" providerId="Windows Live" clId="Web-{D6D349DF-C995-47FC-6F6F-718838FC0587}" dt="2020-09-02T10:59:31.403" v="96" actId="1076"/>
          <ac:spMkLst>
            <pc:docMk/>
            <pc:sldMk cId="3193542394" sldId="293"/>
            <ac:spMk id="5" creationId="{19C21C61-06DC-4484-B19F-6CBCFFE5B8E2}"/>
          </ac:spMkLst>
        </pc:spChg>
        <pc:spChg chg="add mod">
          <ac:chgData name="Subhankar Patra" userId="ccb498208f7d5920" providerId="Windows Live" clId="Web-{D6D349DF-C995-47FC-6F6F-718838FC0587}" dt="2020-09-02T10:59:38.512" v="97" actId="1076"/>
          <ac:spMkLst>
            <pc:docMk/>
            <pc:sldMk cId="3193542394" sldId="293"/>
            <ac:spMk id="7" creationId="{8A4BB1D6-A189-4D67-9868-D75180180112}"/>
          </ac:spMkLst>
        </pc:spChg>
        <pc:picChg chg="add mod">
          <ac:chgData name="Subhankar Patra" userId="ccb498208f7d5920" providerId="Windows Live" clId="Web-{D6D349DF-C995-47FC-6F6F-718838FC0587}" dt="2020-09-02T10:56:07.422" v="5" actId="1076"/>
          <ac:picMkLst>
            <pc:docMk/>
            <pc:sldMk cId="3193542394" sldId="293"/>
            <ac:picMk id="2" creationId="{9F26958D-4A81-4E9E-8C57-7F1D0AC7F5F1}"/>
          </ac:picMkLst>
        </pc:picChg>
        <pc:picChg chg="add mod">
          <ac:chgData name="Subhankar Patra" userId="ccb498208f7d5920" providerId="Windows Live" clId="Web-{D6D349DF-C995-47FC-6F6F-718838FC0587}" dt="2020-09-02T10:56:38.565" v="11" actId="1076"/>
          <ac:picMkLst>
            <pc:docMk/>
            <pc:sldMk cId="3193542394" sldId="293"/>
            <ac:picMk id="3" creationId="{A04751D6-5078-40A9-BA9C-7CFBCE9ECB89}"/>
          </ac:picMkLst>
        </pc:picChg>
        <pc:picChg chg="mod">
          <ac:chgData name="Subhankar Patra" userId="ccb498208f7d5920" providerId="Windows Live" clId="Web-{D6D349DF-C995-47FC-6F6F-718838FC0587}" dt="2020-09-02T10:58:35.759" v="68" actId="1076"/>
          <ac:picMkLst>
            <pc:docMk/>
            <pc:sldMk cId="3193542394" sldId="293"/>
            <ac:picMk id="6" creationId="{4A6D834A-B6D4-4274-83A9-D45CE2A8C2C3}"/>
          </ac:picMkLst>
        </pc:picChg>
      </pc:sldChg>
    </pc:docChg>
  </pc:docChgLst>
  <pc:docChgLst>
    <pc:chgData name="Subhankar Patra" userId="ccb498208f7d5920" providerId="Windows Live" clId="Web-{57E4DD07-644F-4837-7B89-9F6ED150E424}"/>
    <pc:docChg chg="addSld delSld modSld">
      <pc:chgData name="Subhankar Patra" userId="ccb498208f7d5920" providerId="Windows Live" clId="Web-{57E4DD07-644F-4837-7B89-9F6ED150E424}" dt="2020-09-02T14:10:52.689" v="18" actId="1076"/>
      <pc:docMkLst>
        <pc:docMk/>
      </pc:docMkLst>
      <pc:sldChg chg="new del">
        <pc:chgData name="Subhankar Patra" userId="ccb498208f7d5920" providerId="Windows Live" clId="Web-{57E4DD07-644F-4837-7B89-9F6ED150E424}" dt="2020-09-02T14:09:44.876" v="2"/>
        <pc:sldMkLst>
          <pc:docMk/>
          <pc:sldMk cId="1012650579" sldId="296"/>
        </pc:sldMkLst>
      </pc:sldChg>
      <pc:sldChg chg="addSp delSp modSp add replId">
        <pc:chgData name="Subhankar Patra" userId="ccb498208f7d5920" providerId="Windows Live" clId="Web-{57E4DD07-644F-4837-7B89-9F6ED150E424}" dt="2020-09-02T14:10:10.127" v="12" actId="1076"/>
        <pc:sldMkLst>
          <pc:docMk/>
          <pc:sldMk cId="2023616280" sldId="297"/>
        </pc:sldMkLst>
        <pc:spChg chg="add del mod">
          <ac:chgData name="Subhankar Patra" userId="ccb498208f7d5920" providerId="Windows Live" clId="Web-{57E4DD07-644F-4837-7B89-9F6ED150E424}" dt="2020-09-02T14:10:02.908" v="11"/>
          <ac:spMkLst>
            <pc:docMk/>
            <pc:sldMk cId="2023616280" sldId="297"/>
            <ac:spMk id="3" creationId="{A77947A6-202E-4662-8E06-EB951274ABFD}"/>
          </ac:spMkLst>
        </pc:spChg>
        <pc:spChg chg="del mod">
          <ac:chgData name="Subhankar Patra" userId="ccb498208f7d5920" providerId="Windows Live" clId="Web-{57E4DD07-644F-4837-7B89-9F6ED150E424}" dt="2020-09-02T14:09:45.048" v="4"/>
          <ac:spMkLst>
            <pc:docMk/>
            <pc:sldMk cId="2023616280" sldId="297"/>
            <ac:spMk id="6" creationId="{EF54755C-C473-414A-BFAC-9A2A7C145A08}"/>
          </ac:spMkLst>
        </pc:spChg>
        <pc:picChg chg="add mod">
          <ac:chgData name="Subhankar Patra" userId="ccb498208f7d5920" providerId="Windows Live" clId="Web-{57E4DD07-644F-4837-7B89-9F6ED150E424}" dt="2020-09-02T14:10:10.127" v="12" actId="1076"/>
          <ac:picMkLst>
            <pc:docMk/>
            <pc:sldMk cId="2023616280" sldId="297"/>
            <ac:picMk id="4" creationId="{8546F64C-B4CE-4525-BE41-44E194E83F95}"/>
          </ac:picMkLst>
        </pc:picChg>
      </pc:sldChg>
      <pc:sldChg chg="addSp delSp modSp add replId">
        <pc:chgData name="Subhankar Patra" userId="ccb498208f7d5920" providerId="Windows Live" clId="Web-{57E4DD07-644F-4837-7B89-9F6ED150E424}" dt="2020-09-02T14:10:52.689" v="18" actId="1076"/>
        <pc:sldMkLst>
          <pc:docMk/>
          <pc:sldMk cId="3440058408" sldId="298"/>
        </pc:sldMkLst>
        <pc:picChg chg="add mod">
          <ac:chgData name="Subhankar Patra" userId="ccb498208f7d5920" providerId="Windows Live" clId="Web-{57E4DD07-644F-4837-7B89-9F6ED150E424}" dt="2020-09-02T14:10:52.689" v="18" actId="1076"/>
          <ac:picMkLst>
            <pc:docMk/>
            <pc:sldMk cId="3440058408" sldId="298"/>
            <ac:picMk id="2" creationId="{12AFDD17-70A0-45CE-A9D1-9BE64A79F941}"/>
          </ac:picMkLst>
        </pc:picChg>
        <pc:picChg chg="del">
          <ac:chgData name="Subhankar Patra" userId="ccb498208f7d5920" providerId="Windows Live" clId="Web-{57E4DD07-644F-4837-7B89-9F6ED150E424}" dt="2020-09-02T14:10:21.236" v="14"/>
          <ac:picMkLst>
            <pc:docMk/>
            <pc:sldMk cId="3440058408" sldId="298"/>
            <ac:picMk id="4" creationId="{8546F64C-B4CE-4525-BE41-44E194E83F95}"/>
          </ac:picMkLst>
        </pc:picChg>
      </pc:sldChg>
    </pc:docChg>
  </pc:docChgLst>
  <pc:docChgLst>
    <pc:chgData name="Subhankar Patra" userId="ccb498208f7d5920" providerId="Windows Live" clId="Web-{208F215E-53B5-41CE-7062-673C9FBBFA11}"/>
    <pc:docChg chg="modSld">
      <pc:chgData name="Subhankar Patra" userId="ccb498208f7d5920" providerId="Windows Live" clId="Web-{208F215E-53B5-41CE-7062-673C9FBBFA11}" dt="2020-09-02T09:25:22.476" v="1" actId="1076"/>
      <pc:docMkLst>
        <pc:docMk/>
      </pc:docMkLst>
      <pc:sldChg chg="modSp">
        <pc:chgData name="Subhankar Patra" userId="ccb498208f7d5920" providerId="Windows Live" clId="Web-{208F215E-53B5-41CE-7062-673C9FBBFA11}" dt="2020-09-02T09:25:22.476" v="1" actId="1076"/>
        <pc:sldMkLst>
          <pc:docMk/>
          <pc:sldMk cId="0" sldId="268"/>
        </pc:sldMkLst>
        <pc:picChg chg="mod">
          <ac:chgData name="Subhankar Patra" userId="ccb498208f7d5920" providerId="Windows Live" clId="Web-{208F215E-53B5-41CE-7062-673C9FBBFA11}" dt="2020-09-02T09:25:22.476" v="1" actId="1076"/>
          <ac:picMkLst>
            <pc:docMk/>
            <pc:sldMk cId="0" sldId="268"/>
            <ac:picMk id="6" creationId="{1AB2D9F6-F99B-4CFC-B2A8-2D2ADC3DE672}"/>
          </ac:picMkLst>
        </pc:picChg>
      </pc:sldChg>
    </pc:docChg>
  </pc:docChgLst>
  <pc:docChgLst>
    <pc:chgData name="Subhankar Patra" userId="ccb498208f7d5920" providerId="Windows Live" clId="Web-{501B572A-F178-46CB-BD31-9DB0E9E19A09}"/>
    <pc:docChg chg="modSld">
      <pc:chgData name="Subhankar Patra" userId="ccb498208f7d5920" providerId="Windows Live" clId="Web-{501B572A-F178-46CB-BD31-9DB0E9E19A09}" dt="2020-09-03T08:50:34.209" v="19" actId="1076"/>
      <pc:docMkLst>
        <pc:docMk/>
      </pc:docMkLst>
      <pc:sldChg chg="modSp">
        <pc:chgData name="Subhankar Patra" userId="ccb498208f7d5920" providerId="Windows Live" clId="Web-{501B572A-F178-46CB-BD31-9DB0E9E19A09}" dt="2020-09-03T08:50:34.209" v="19" actId="1076"/>
        <pc:sldMkLst>
          <pc:docMk/>
          <pc:sldMk cId="0" sldId="268"/>
        </pc:sldMkLst>
        <pc:picChg chg="mod">
          <ac:chgData name="Subhankar Patra" userId="ccb498208f7d5920" providerId="Windows Live" clId="Web-{501B572A-F178-46CB-BD31-9DB0E9E19A09}" dt="2020-09-03T08:50:34.209" v="19" actId="1076"/>
          <ac:picMkLst>
            <pc:docMk/>
            <pc:sldMk cId="0" sldId="268"/>
            <ac:picMk id="6" creationId="{1AB2D9F6-F99B-4CFC-B2A8-2D2ADC3DE672}"/>
          </ac:picMkLst>
        </pc:picChg>
      </pc:sldChg>
      <pc:sldChg chg="addSp delSp modSp">
        <pc:chgData name="Subhankar Patra" userId="ccb498208f7d5920" providerId="Windows Live" clId="Web-{501B572A-F178-46CB-BD31-9DB0E9E19A09}" dt="2020-09-03T08:19:06.664" v="18" actId="1076"/>
        <pc:sldMkLst>
          <pc:docMk/>
          <pc:sldMk cId="3193542394" sldId="293"/>
        </pc:sldMkLst>
        <pc:spChg chg="mod">
          <ac:chgData name="Subhankar Patra" userId="ccb498208f7d5920" providerId="Windows Live" clId="Web-{501B572A-F178-46CB-BD31-9DB0E9E19A09}" dt="2020-09-03T08:19:06.664" v="18" actId="1076"/>
          <ac:spMkLst>
            <pc:docMk/>
            <pc:sldMk cId="3193542394" sldId="293"/>
            <ac:spMk id="5" creationId="{19C21C61-06DC-4484-B19F-6CBCFFE5B8E2}"/>
          </ac:spMkLst>
        </pc:spChg>
        <pc:picChg chg="add mod">
          <ac:chgData name="Subhankar Patra" userId="ccb498208f7d5920" providerId="Windows Live" clId="Web-{501B572A-F178-46CB-BD31-9DB0E9E19A09}" dt="2020-09-03T08:18:56.242" v="17" actId="1076"/>
          <ac:picMkLst>
            <pc:docMk/>
            <pc:sldMk cId="3193542394" sldId="293"/>
            <ac:picMk id="2" creationId="{DDE963AD-6761-4362-9A19-B98EC38F98E2}"/>
          </ac:picMkLst>
        </pc:picChg>
        <pc:picChg chg="del">
          <ac:chgData name="Subhankar Patra" userId="ccb498208f7d5920" providerId="Windows Live" clId="Web-{501B572A-F178-46CB-BD31-9DB0E9E19A09}" dt="2020-09-03T08:18:16.507" v="12"/>
          <ac:picMkLst>
            <pc:docMk/>
            <pc:sldMk cId="3193542394" sldId="293"/>
            <ac:picMk id="3" creationId="{A04751D6-5078-40A9-BA9C-7CFBCE9ECB89}"/>
          </ac:picMkLst>
        </pc:picChg>
      </pc:sldChg>
      <pc:sldChg chg="addSp delSp modSp">
        <pc:chgData name="Subhankar Patra" userId="ccb498208f7d5920" providerId="Windows Live" clId="Web-{501B572A-F178-46CB-BD31-9DB0E9E19A09}" dt="2020-09-03T08:03:57.255" v="11" actId="1076"/>
        <pc:sldMkLst>
          <pc:docMk/>
          <pc:sldMk cId="2023616280" sldId="297"/>
        </pc:sldMkLst>
        <pc:picChg chg="add mod">
          <ac:chgData name="Subhankar Patra" userId="ccb498208f7d5920" providerId="Windows Live" clId="Web-{501B572A-F178-46CB-BD31-9DB0E9E19A09}" dt="2020-09-03T08:03:57.255" v="11" actId="1076"/>
          <ac:picMkLst>
            <pc:docMk/>
            <pc:sldMk cId="2023616280" sldId="297"/>
            <ac:picMk id="2" creationId="{F303C273-8FE9-4B7B-A2B9-DED7BDFFB6FE}"/>
          </ac:picMkLst>
        </pc:picChg>
        <pc:picChg chg="del">
          <ac:chgData name="Subhankar Patra" userId="ccb498208f7d5920" providerId="Windows Live" clId="Web-{501B572A-F178-46CB-BD31-9DB0E9E19A09}" dt="2020-09-03T08:03:28.363" v="7"/>
          <ac:picMkLst>
            <pc:docMk/>
            <pc:sldMk cId="2023616280" sldId="297"/>
            <ac:picMk id="4" creationId="{8546F64C-B4CE-4525-BE41-44E194E83F95}"/>
          </ac:picMkLst>
        </pc:picChg>
      </pc:sldChg>
      <pc:sldChg chg="addSp delSp modSp">
        <pc:chgData name="Subhankar Patra" userId="ccb498208f7d5920" providerId="Windows Live" clId="Web-{501B572A-F178-46CB-BD31-9DB0E9E19A09}" dt="2020-09-03T07:52:09.349" v="6" actId="1076"/>
        <pc:sldMkLst>
          <pc:docMk/>
          <pc:sldMk cId="3440058408" sldId="298"/>
        </pc:sldMkLst>
        <pc:picChg chg="del">
          <ac:chgData name="Subhankar Patra" userId="ccb498208f7d5920" providerId="Windows Live" clId="Web-{501B572A-F178-46CB-BD31-9DB0E9E19A09}" dt="2020-09-03T07:51:35.568" v="0"/>
          <ac:picMkLst>
            <pc:docMk/>
            <pc:sldMk cId="3440058408" sldId="298"/>
            <ac:picMk id="2" creationId="{12AFDD17-70A0-45CE-A9D1-9BE64A79F941}"/>
          </ac:picMkLst>
        </pc:picChg>
        <pc:picChg chg="add mod">
          <ac:chgData name="Subhankar Patra" userId="ccb498208f7d5920" providerId="Windows Live" clId="Web-{501B572A-F178-46CB-BD31-9DB0E9E19A09}" dt="2020-09-03T07:52:09.349" v="6" actId="1076"/>
          <ac:picMkLst>
            <pc:docMk/>
            <pc:sldMk cId="3440058408" sldId="298"/>
            <ac:picMk id="3" creationId="{87134221-B9A2-4C0C-98EE-A5E8AAD5B8D1}"/>
          </ac:picMkLst>
        </pc:picChg>
      </pc:sldChg>
    </pc:docChg>
  </pc:docChgLst>
  <pc:docChgLst>
    <pc:chgData name="Guest User" providerId="Windows Live" clId="Web-{78D41F43-1887-4447-B02F-D6BB4427B4C1}"/>
    <pc:docChg chg="modSld">
      <pc:chgData name="Guest User" userId="" providerId="Windows Live" clId="Web-{78D41F43-1887-4447-B02F-D6BB4427B4C1}" dt="2021-04-06T14:31:24.833" v="21" actId="20577"/>
      <pc:docMkLst>
        <pc:docMk/>
      </pc:docMkLst>
      <pc:sldChg chg="modSp">
        <pc:chgData name="Guest User" userId="" providerId="Windows Live" clId="Web-{78D41F43-1887-4447-B02F-D6BB4427B4C1}" dt="2021-04-06T14:28:24.448" v="5" actId="20577"/>
        <pc:sldMkLst>
          <pc:docMk/>
          <pc:sldMk cId="0" sldId="256"/>
        </pc:sldMkLst>
        <pc:spChg chg="mod">
          <ac:chgData name="Guest User" userId="" providerId="Windows Live" clId="Web-{78D41F43-1887-4447-B02F-D6BB4427B4C1}" dt="2021-04-06T14:28:24.448" v="5" actId="20577"/>
          <ac:spMkLst>
            <pc:docMk/>
            <pc:sldMk cId="0" sldId="256"/>
            <ac:spMk id="60" creationId="{00000000-0000-0000-0000-000000000000}"/>
          </ac:spMkLst>
        </pc:spChg>
      </pc:sldChg>
      <pc:sldChg chg="modSp">
        <pc:chgData name="Guest User" userId="" providerId="Windows Live" clId="Web-{78D41F43-1887-4447-B02F-D6BB4427B4C1}" dt="2021-04-06T14:31:24.833" v="21" actId="20577"/>
        <pc:sldMkLst>
          <pc:docMk/>
          <pc:sldMk cId="0" sldId="257"/>
        </pc:sldMkLst>
        <pc:spChg chg="mod">
          <ac:chgData name="Guest User" userId="" providerId="Windows Live" clId="Web-{78D41F43-1887-4447-B02F-D6BB4427B4C1}" dt="2021-04-06T14:31:24.833" v="21" actId="20577"/>
          <ac:spMkLst>
            <pc:docMk/>
            <pc:sldMk cId="0" sldId="257"/>
            <ac:spMk id="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4071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41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595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28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573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02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5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287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024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78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713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189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776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143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720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40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0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c869935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70c869935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84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afb1fb9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70afb1fb9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327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131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44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1884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994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254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29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03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290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69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84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vismd.de/doku.php?id=people:start" TargetMode="External"/><Relationship Id="rId4" Type="http://schemas.openxmlformats.org/officeDocument/2006/relationships/hyperlink" Target="http://www.kmd.ovgu.de/Team/Academic+Staff/Uli+Niemann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jvora.github.io/COVID-19-predictions-on-Chest-X-Rays-using-Interpretable-Machine-Learnin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jvora.github.io/COVID-19-predictions-on-Chest-X-Rays-using-Interpretable-Machine-Learn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jvora.github.io/COVID-19-predictions-on-Chest-X-Rays-using-Interpretable-Machine-Learni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jvora.github.io/COVID-19-predictions-on-Chest-X-Rays-using-Interpretable-Machine-Learnin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jalajvora.github.io/COVID-19-predictions-on-Chest-X-Rays-using-Interpretable-Machine-Learn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jalajvora.github.io/COVID-19-predictions-on-Chest-X-Rays-using-Interpretable-Machine-Learn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lajvora.github.io/COVID-19-predictions-on-Chest-X-Rays-using-Interpretable-Machine-Learning/" TargetMode="Externa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lajvora.github.io/COVID-19-predictions-on-Chest-X-Rays-using-Interpretable-Machine-Learning/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lajvora.github.io/COVID-19-predictions-on-Chest-X-Rays-using-Interpretable-Machine-Learning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lmed.org/tools/xray/" TargetMode="Externa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csr/don/12-january-2020-novel-coronavirus-china/en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jvora.github.io/COVID-19-predictions-on-Chest-X-Rays-using-Interpretable-Machine-Learn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jalajvora.github.io/COVID-19-predictions-on-Chest-X-Rays-using-Interpretable-Machine-Learnin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jvora.github.io/COVID-19-predictions-on-Chest-X-Rays-using-Interpretable-Machine-Learnin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jvora.github.io/COVID-19-predictions-on-Chest-X-Rays-using-Interpretable-Machine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796150"/>
            <a:ext cx="9144000" cy="13371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653072" y="1831105"/>
            <a:ext cx="7843472" cy="105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en-US" sz="2400" b="1"/>
              <a:t>Scientific Team Project:</a:t>
            </a:r>
            <a:r>
              <a:rPr lang="en-US" sz="2400" i="1"/>
              <a:t> </a:t>
            </a:r>
            <a:br>
              <a:rPr lang="en-US" sz="2400" i="1">
                <a:solidFill>
                  <a:schemeClr val="dk1"/>
                </a:solidFill>
              </a:rPr>
            </a:br>
            <a:r>
              <a:rPr lang="en-US" sz="2400"/>
              <a:t>Explainable Machine Learning for COVID-19 detection in Chest X-Rays</a:t>
            </a:r>
            <a:br>
              <a:rPr lang="en-US" sz="2400" i="1">
                <a:solidFill>
                  <a:schemeClr val="dk1"/>
                </a:solidFill>
              </a:rPr>
            </a:br>
            <a:endParaRPr lang="en-US" sz="2400" b="1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241451" y="3959625"/>
            <a:ext cx="2743060" cy="101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1400">
                <a:solidFill>
                  <a:schemeClr val="lt1"/>
                </a:solidFill>
              </a:rPr>
              <a:t>Jalaj Vora		[221510]</a:t>
            </a:r>
          </a:p>
          <a:p>
            <a:pPr marL="0" indent="0" algn="l">
              <a:buClr>
                <a:schemeClr val="dk1"/>
              </a:buClr>
            </a:pPr>
            <a:r>
              <a:rPr lang="en-GB" sz="1400" err="1">
                <a:solidFill>
                  <a:srgbClr val="FFFFFF"/>
                </a:solidFill>
              </a:rPr>
              <a:t>Subhajit</a:t>
            </a:r>
            <a:r>
              <a:rPr lang="en-GB" sz="1400">
                <a:solidFill>
                  <a:srgbClr val="FFFFFF"/>
                </a:solidFill>
              </a:rPr>
              <a:t> Mondal	[229590]</a:t>
            </a:r>
            <a:endParaRPr lang="en-GB"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1400" err="1">
                <a:solidFill>
                  <a:schemeClr val="lt1"/>
                </a:solidFill>
              </a:rPr>
              <a:t>Subhankar</a:t>
            </a:r>
            <a:r>
              <a:rPr lang="en-GB" sz="1400">
                <a:solidFill>
                  <a:schemeClr val="lt1"/>
                </a:solidFill>
              </a:rPr>
              <a:t> Patra	[229798]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1400" err="1">
                <a:solidFill>
                  <a:schemeClr val="lt1"/>
                </a:solidFill>
              </a:rPr>
              <a:t>Shivam</a:t>
            </a:r>
            <a:r>
              <a:rPr lang="en-GB" sz="1400">
                <a:solidFill>
                  <a:schemeClr val="lt1"/>
                </a:solidFill>
              </a:rPr>
              <a:t> Singh	[229819]</a:t>
            </a: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5864290" cy="96888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10218" y="2887900"/>
            <a:ext cx="85206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000" b="1"/>
              <a:t>Supervised by : </a:t>
            </a:r>
            <a:endParaRPr sz="20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800" b="1">
                <a:hlinkClick r:id="rId4"/>
              </a:rPr>
              <a:t>M.Sc. </a:t>
            </a:r>
            <a:r>
              <a:rPr lang="en-US" sz="1800" b="1" err="1">
                <a:hlinkClick r:id="rId4"/>
              </a:rPr>
              <a:t>Uli</a:t>
            </a:r>
            <a:r>
              <a:rPr lang="en-US" sz="1800" b="1">
                <a:hlinkClick r:id="rId4"/>
              </a:rPr>
              <a:t> Niemann </a:t>
            </a:r>
            <a:br>
              <a:rPr lang="en-US" sz="1800" b="1"/>
            </a:br>
            <a:r>
              <a:rPr lang="en-GB" sz="1800" b="1" err="1">
                <a:hlinkClick r:id="rId5"/>
              </a:rPr>
              <a:t>Dr.</a:t>
            </a:r>
            <a:r>
              <a:rPr lang="en-GB" sz="1800" b="1">
                <a:hlinkClick r:id="rId5"/>
              </a:rPr>
              <a:t>-Ing. </a:t>
            </a:r>
            <a:r>
              <a:rPr lang="en-US" sz="1800" b="1">
                <a:hlinkClick r:id="rId5"/>
              </a:rPr>
              <a:t>Monique </a:t>
            </a:r>
            <a:r>
              <a:rPr lang="en-US" sz="1800" b="1" err="1">
                <a:hlinkClick r:id="rId5"/>
              </a:rPr>
              <a:t>Meuschke</a:t>
            </a:r>
            <a:endParaRPr lang="de-DE" sz="1800" b="1"/>
          </a:p>
        </p:txBody>
      </p:sp>
      <p:sp>
        <p:nvSpPr>
          <p:cNvPr id="60" name="Google Shape;60;p13"/>
          <p:cNvSpPr txBox="1"/>
          <p:nvPr/>
        </p:nvSpPr>
        <p:spPr>
          <a:xfrm>
            <a:off x="61800" y="474109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95EE864-D5DD-4BD8-971D-2366093DE983}" type="datetime1">
              <a:rPr lang="de-DE" sz="120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06.04.2021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</a:rPr>
              <a:t>Implementation</a:t>
            </a:r>
            <a:endParaRPr lang="en-GB"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03CE0EA3-49BE-4ED9-AA40-C421293DD3C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1 Source: </a:t>
            </a:r>
            <a:r>
              <a:rPr lang="en-US" sz="900">
                <a:hlinkClick r:id="rId4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0DFE2-5ABD-4D51-92A8-A283459DBC69}"/>
              </a:ext>
            </a:extLst>
          </p:cNvPr>
          <p:cNvSpPr txBox="1"/>
          <p:nvPr/>
        </p:nvSpPr>
        <p:spPr>
          <a:xfrm>
            <a:off x="600075" y="1400175"/>
            <a:ext cx="794385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Char char="•"/>
            </a:pPr>
            <a:r>
              <a:rPr lang="en-US"/>
              <a:t>Machine Learning Models</a:t>
            </a:r>
            <a:br>
              <a:rPr lang="en-US" dirty="0"/>
            </a:br>
            <a:br>
              <a:rPr lang="en-US" dirty="0"/>
            </a:br>
            <a:r>
              <a:rPr lang="en-US"/>
              <a:t>SVM</a:t>
            </a:r>
          </a:p>
          <a:p>
            <a:pPr marL="342900" lvl="4" indent="-342900">
              <a:buChar char="•"/>
            </a:pPr>
            <a:endParaRPr lang="en-US"/>
          </a:p>
          <a:p>
            <a:pPr lvl="1"/>
            <a:endParaRPr lang="en-US"/>
          </a:p>
          <a:p>
            <a:pPr lvl="8"/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</a:rPr>
              <a:t>Implementation</a:t>
            </a:r>
            <a:endParaRPr lang="en-GB"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03CE0EA3-49BE-4ED9-AA40-C421293DD3C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1 Source: </a:t>
            </a:r>
            <a:r>
              <a:rPr lang="en-US" sz="900">
                <a:hlinkClick r:id="rId4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0DFE2-5ABD-4D51-92A8-A283459DBC69}"/>
              </a:ext>
            </a:extLst>
          </p:cNvPr>
          <p:cNvSpPr txBox="1"/>
          <p:nvPr/>
        </p:nvSpPr>
        <p:spPr>
          <a:xfrm>
            <a:off x="600075" y="1400175"/>
            <a:ext cx="794385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Char char="•"/>
            </a:pPr>
            <a:r>
              <a:rPr lang="en-US"/>
              <a:t>Machine Learning Models</a:t>
            </a:r>
            <a:br>
              <a:rPr lang="en-US" dirty="0"/>
            </a:br>
            <a:br>
              <a:rPr lang="en-US" dirty="0"/>
            </a:br>
            <a:r>
              <a:rPr lang="en-US"/>
              <a:t>Decision Tree</a:t>
            </a:r>
          </a:p>
          <a:p>
            <a:pPr marL="342900" lvl="4" indent="-342900">
              <a:buChar char="•"/>
            </a:pPr>
            <a:endParaRPr lang="en-US"/>
          </a:p>
          <a:p>
            <a:pPr lvl="1"/>
            <a:endParaRPr lang="en-US"/>
          </a:p>
          <a:p>
            <a:pPr lvl="8"/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</a:rPr>
              <a:t>Implementation</a:t>
            </a:r>
            <a:endParaRPr lang="en-GB"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03CE0EA3-49BE-4ED9-AA40-C421293DD3C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1 Source: </a:t>
            </a:r>
            <a:r>
              <a:rPr lang="en-US" sz="900">
                <a:hlinkClick r:id="rId4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0DFE2-5ABD-4D51-92A8-A283459DBC69}"/>
              </a:ext>
            </a:extLst>
          </p:cNvPr>
          <p:cNvSpPr txBox="1"/>
          <p:nvPr/>
        </p:nvSpPr>
        <p:spPr>
          <a:xfrm>
            <a:off x="600075" y="1400175"/>
            <a:ext cx="794385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Char char="•"/>
            </a:pPr>
            <a:r>
              <a:rPr lang="en-US"/>
              <a:t>Machine Learning Models</a:t>
            </a:r>
            <a:br>
              <a:rPr lang="en-US" dirty="0"/>
            </a:br>
            <a:br>
              <a:rPr lang="en-US" dirty="0"/>
            </a:br>
            <a:r>
              <a:rPr lang="en-US"/>
              <a:t>Random Forests</a:t>
            </a:r>
          </a:p>
          <a:p>
            <a:pPr marL="342900" lvl="4" indent="-342900">
              <a:buChar char="•"/>
            </a:pPr>
            <a:endParaRPr lang="en-US"/>
          </a:p>
          <a:p>
            <a:pPr lvl="1"/>
            <a:endParaRPr lang="en-US"/>
          </a:p>
          <a:p>
            <a:pPr lvl="8"/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</a:rPr>
              <a:t>Implementation</a:t>
            </a:r>
            <a:endParaRPr lang="en-GB"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03CE0EA3-49BE-4ED9-AA40-C421293DD3C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1 Source: </a:t>
            </a:r>
            <a:r>
              <a:rPr lang="en-US" sz="900">
                <a:hlinkClick r:id="rId4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0DFE2-5ABD-4D51-92A8-A283459DBC69}"/>
              </a:ext>
            </a:extLst>
          </p:cNvPr>
          <p:cNvSpPr txBox="1"/>
          <p:nvPr/>
        </p:nvSpPr>
        <p:spPr>
          <a:xfrm>
            <a:off x="600075" y="1400175"/>
            <a:ext cx="794385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Char char="•"/>
            </a:pPr>
            <a:r>
              <a:rPr lang="en-US"/>
              <a:t>Data Collection</a:t>
            </a:r>
            <a:br>
              <a:rPr lang="en-US"/>
            </a:br>
            <a:br>
              <a:rPr lang="en-US"/>
            </a:br>
            <a:r>
              <a:rPr lang="en-US"/>
              <a:t>The ground truth consists of 313 Positive COVID CXR and 1000 Negative CXR collected from four different sources to make our version of the dataset to work upon. This includes </a:t>
            </a:r>
            <a:r>
              <a:rPr lang="en-US" err="1"/>
              <a:t>COVIDx</a:t>
            </a:r>
            <a:r>
              <a:rPr lang="en-US"/>
              <a:t> dataset from [33], Kaggle CXR Pneumonia dataset by Paul Mooney [34], CXR images of adult subjects from the RSNA Pneumonia Detection Challenge [35], original and augmented versions of COVID-19 examples from [36]. We split the data set in ratio of 70:30 and trained the models with 920 data points and 393 test points.</a:t>
            </a:r>
          </a:p>
          <a:p>
            <a:pPr marL="342900" lvl="1" indent="-342900">
              <a:buChar char="•"/>
            </a:pPr>
            <a:endParaRPr lang="en-US"/>
          </a:p>
          <a:p>
            <a:pPr marL="342900" lvl="2" indent="-342900">
              <a:buChar char="•"/>
            </a:pPr>
            <a:r>
              <a:rPr lang="en-US"/>
              <a:t>Sources</a:t>
            </a:r>
          </a:p>
          <a:p>
            <a:pPr marL="342900" lvl="4" indent="-342900">
              <a:buChar char="•"/>
            </a:pPr>
            <a:endParaRPr lang="en-US"/>
          </a:p>
          <a:p>
            <a:pPr lvl="1"/>
            <a:endParaRPr lang="en-US"/>
          </a:p>
          <a:p>
            <a:pPr lvl="8"/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8CEFF1DE-8587-4F15-B69A-4B7E2735A19E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Previous Approach: Pre-processing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917" y="3534310"/>
            <a:ext cx="72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i="1"/>
              <a:t>Region of Interest:</a:t>
            </a:r>
            <a:r>
              <a:rPr lang="en-US"/>
              <a:t> Masking and Segmentation of Lungs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85A7F1-0405-4ED0-90E4-D85DE31C9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99" y="1919933"/>
            <a:ext cx="1165289" cy="13036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D67DEC-7FE8-45F9-AC0E-E511110F08B5}"/>
              </a:ext>
            </a:extLst>
          </p:cNvPr>
          <p:cNvCxnSpPr/>
          <p:nvPr/>
        </p:nvCxnSpPr>
        <p:spPr>
          <a:xfrm>
            <a:off x="2359819" y="2493169"/>
            <a:ext cx="917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6E110EF-9757-49B0-99BA-D40F2EC98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79" y="1919834"/>
            <a:ext cx="1303733" cy="1303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8613F-088A-4528-952B-CED9BB25A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04" y="1919933"/>
            <a:ext cx="1303634" cy="13036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21AB41-69C8-4011-8334-9DCE87412770}"/>
              </a:ext>
            </a:extLst>
          </p:cNvPr>
          <p:cNvCxnSpPr/>
          <p:nvPr/>
        </p:nvCxnSpPr>
        <p:spPr>
          <a:xfrm>
            <a:off x="5067300" y="2493169"/>
            <a:ext cx="917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01;p16">
            <a:extLst>
              <a:ext uri="{FF2B5EF4-FFF2-40B4-BE49-F238E27FC236}">
                <a16:creationId xmlns:a16="http://schemas.microsoft.com/office/drawing/2014/main" id="{ED12CAD9-11A8-4E8A-9106-63F2D7F43A32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2 Source: </a:t>
            </a:r>
            <a:r>
              <a:rPr lang="en-US" sz="900">
                <a:hlinkClick r:id="rId7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8CEFF1DE-8587-4F15-B69A-4B7E2735A19E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Feature Extraction: Local Binary Patterns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D834A-B6D4-4274-83A9-D45CE2A8C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42" y="1650703"/>
            <a:ext cx="3462890" cy="214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AAE62-E11B-4FD0-B42F-75343A834E2E}"/>
              </a:ext>
            </a:extLst>
          </p:cNvPr>
          <p:cNvSpPr txBox="1"/>
          <p:nvPr/>
        </p:nvSpPr>
        <p:spPr>
          <a:xfrm>
            <a:off x="592275" y="3860249"/>
            <a:ext cx="18257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X-Ray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21C61-06DC-4484-B19F-6CBCFFE5B8E2}"/>
              </a:ext>
            </a:extLst>
          </p:cNvPr>
          <p:cNvSpPr txBox="1"/>
          <p:nvPr/>
        </p:nvSpPr>
        <p:spPr>
          <a:xfrm>
            <a:off x="2865540" y="3882517"/>
            <a:ext cx="2186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LBP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BB1D6-A189-4D67-9868-D75180180112}"/>
              </a:ext>
            </a:extLst>
          </p:cNvPr>
          <p:cNvSpPr txBox="1"/>
          <p:nvPr/>
        </p:nvSpPr>
        <p:spPr>
          <a:xfrm>
            <a:off x="5005137" y="3884697"/>
            <a:ext cx="31116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LBP Histogram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457875-6896-4CBF-AAAD-692107DCC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2" y="1713196"/>
            <a:ext cx="2038541" cy="2038541"/>
          </a:xfrm>
          <a:prstGeom prst="rect">
            <a:avLst/>
          </a:prstGeom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DDE963AD-6761-4362-9A19-B98EC38F9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268" y="1593888"/>
            <a:ext cx="2262810" cy="2270461"/>
          </a:xfrm>
          <a:prstGeom prst="rect">
            <a:avLst/>
          </a:prstGeom>
        </p:spPr>
      </p:pic>
      <p:sp>
        <p:nvSpPr>
          <p:cNvPr id="9" name="Google Shape;101;p16">
            <a:extLst>
              <a:ext uri="{FF2B5EF4-FFF2-40B4-BE49-F238E27FC236}">
                <a16:creationId xmlns:a16="http://schemas.microsoft.com/office/drawing/2014/main" id="{F543CBA5-CEE5-4ECF-8169-0593109AF56A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3 Source: </a:t>
            </a:r>
            <a:r>
              <a:rPr lang="en-US" sz="900">
                <a:hlinkClick r:id="rId7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4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6A579-7310-4F5F-82B0-D23A6177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17" y="727217"/>
            <a:ext cx="8520600" cy="572700"/>
          </a:xfrm>
        </p:spPr>
        <p:txBody>
          <a:bodyPr/>
          <a:lstStyle/>
          <a:p>
            <a:pPr algn="ctr"/>
            <a:r>
              <a:rPr lang="en-US"/>
              <a:t>Previous Approach: Benchmark Comparison</a:t>
            </a:r>
            <a:endParaRPr lang="en-DE"/>
          </a:p>
        </p:txBody>
      </p:sp>
      <p:sp>
        <p:nvSpPr>
          <p:cNvPr id="3" name="TextBox 2"/>
          <p:cNvSpPr txBox="1"/>
          <p:nvPr/>
        </p:nvSpPr>
        <p:spPr>
          <a:xfrm>
            <a:off x="708917" y="3534310"/>
            <a:ext cx="726382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0C520-4ABA-4395-80B7-664FFB487E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4"/>
          <a:stretch/>
        </p:blipFill>
        <p:spPr>
          <a:xfrm>
            <a:off x="1733871" y="1409367"/>
            <a:ext cx="6238875" cy="3123082"/>
          </a:xfrm>
          <a:prstGeom prst="rect">
            <a:avLst/>
          </a:prstGeom>
        </p:spPr>
      </p:pic>
      <p:sp>
        <p:nvSpPr>
          <p:cNvPr id="4" name="Google Shape;101;p16">
            <a:extLst>
              <a:ext uri="{FF2B5EF4-FFF2-40B4-BE49-F238E27FC236}">
                <a16:creationId xmlns:a16="http://schemas.microsoft.com/office/drawing/2014/main" id="{E5AC32B0-6F44-483D-BF07-2B5B5D3CABA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4 Source: </a:t>
            </a:r>
            <a:r>
              <a:rPr lang="en-US" sz="900">
                <a:hlinkClick r:id="rId5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0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n-DE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6A579-7310-4F5F-82B0-D23A6177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8" y="1005366"/>
            <a:ext cx="8520600" cy="572700"/>
          </a:xfrm>
        </p:spPr>
        <p:txBody>
          <a:bodyPr/>
          <a:lstStyle/>
          <a:p>
            <a:pPr algn="ctr"/>
            <a:r>
              <a:rPr lang="en-US"/>
              <a:t>Previous Approach: Explanation using LIME</a:t>
            </a:r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57013-34B2-4107-B21F-FEB3B497C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425" y="2070966"/>
            <a:ext cx="1987435" cy="1987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9544B-DB8C-4949-B272-F5FD4E28A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3" y="2070968"/>
            <a:ext cx="1776522" cy="198743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138670-1B6E-49EE-B7F5-6CBECADF6C07}"/>
              </a:ext>
            </a:extLst>
          </p:cNvPr>
          <p:cNvCxnSpPr>
            <a:cxnSpLocks/>
          </p:cNvCxnSpPr>
          <p:nvPr/>
        </p:nvCxnSpPr>
        <p:spPr>
          <a:xfrm>
            <a:off x="3517462" y="3004253"/>
            <a:ext cx="174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01;p16">
            <a:extLst>
              <a:ext uri="{FF2B5EF4-FFF2-40B4-BE49-F238E27FC236}">
                <a16:creationId xmlns:a16="http://schemas.microsoft.com/office/drawing/2014/main" id="{8F52A788-2344-4C89-BCE3-7D8C9521CBD4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5 Source: </a:t>
            </a:r>
            <a:r>
              <a:rPr lang="en-US" sz="900">
                <a:hlinkClick r:id="rId6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3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4755C-C473-414A-BFAC-9A2A7C14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037" y="1802272"/>
            <a:ext cx="7661046" cy="2635300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Research Questions: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With our old approach and similar approaches with state-of-the-art methods used as baseline, could we achieve a similar or better performance?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Interpretability study based on the SHAP approach and could we make it more applicable?</a:t>
            </a: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New Approach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57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2F470-7792-4CF1-AFDF-F138AD39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79442"/>
            <a:ext cx="8520600" cy="572700"/>
          </a:xfrm>
        </p:spPr>
        <p:txBody>
          <a:bodyPr/>
          <a:lstStyle/>
          <a:p>
            <a:pPr algn="ctr"/>
            <a:r>
              <a:rPr lang="en-GB" sz="2800" b="1">
                <a:latin typeface="Calibri"/>
                <a:ea typeface="Calibri"/>
                <a:cs typeface="Calibri"/>
                <a:sym typeface="Calibri"/>
              </a:rPr>
              <a:t>New Approach: Dataset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D4687-A340-40F1-A744-E9FDEDFDE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69312"/>
            <a:ext cx="8523956" cy="501600"/>
          </a:xfrm>
        </p:spPr>
        <p:txBody>
          <a:bodyPr/>
          <a:lstStyle/>
          <a:p>
            <a:r>
              <a:rPr lang="en-US"/>
              <a:t>Our Dataset consists of 1000 COVID negatives and 313 COVID positives </a:t>
            </a:r>
            <a:endParaRPr lang="en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C241DB-20E2-4DFE-BDED-997480A5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23" y="2234065"/>
            <a:ext cx="3282554" cy="23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1;p16">
            <a:extLst>
              <a:ext uri="{FF2B5EF4-FFF2-40B4-BE49-F238E27FC236}">
                <a16:creationId xmlns:a16="http://schemas.microsoft.com/office/drawing/2014/main" id="{0E28E471-89A3-4CE8-A028-04C02BEA8ACF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6 Source: </a:t>
            </a:r>
            <a:r>
              <a:rPr lang="en-US" sz="900">
                <a:hlinkClick r:id="rId5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9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510325" y="1463825"/>
            <a:ext cx="83220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Introduction, Background and Motivation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State-of-the-art Literature Review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14999"/>
              </a:lnSpc>
              <a:buClr>
                <a:srgbClr val="000000"/>
              </a:buClr>
              <a:buFont typeface="Calibri"/>
              <a:buChar char="●"/>
            </a:pPr>
            <a:r>
              <a:rPr lang="en-GB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Explainability</a:t>
            </a:r>
            <a:endParaRPr lang="en-GB" err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 and Results</a:t>
            </a: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200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9200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3D9DC62E-CE4B-4CB3-B45D-8B40DE747820}" type="datetime1">
              <a:rPr lang="de-DE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06.04.2021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93BC-BA43-4785-8502-E64E1CA7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83" y="705900"/>
            <a:ext cx="6269233" cy="755700"/>
          </a:xfrm>
        </p:spPr>
        <p:txBody>
          <a:bodyPr/>
          <a:lstStyle/>
          <a:p>
            <a:pPr algn="ctr"/>
            <a:r>
              <a:rPr lang="en-GB" sz="2800" b="1">
                <a:latin typeface="Calibri"/>
                <a:ea typeface="Calibri"/>
                <a:cs typeface="Calibri"/>
                <a:sym typeface="Calibri"/>
              </a:rPr>
              <a:t>New Approach: Radiological Features</a:t>
            </a:r>
            <a:endParaRPr lang="en-DE" sz="2800"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349818" y="1910902"/>
            <a:ext cx="3271472" cy="31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Atelectasis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Cardiomegaly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Consolidation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Edema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Effusion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Emphysema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Fibrosis</a:t>
            </a: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700" y="705900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4CD2CF62-A341-4B9F-9BF9-6EE65EE7D258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72;p21">
            <a:extLst>
              <a:ext uri="{FF2B5EF4-FFF2-40B4-BE49-F238E27FC236}">
                <a16:creationId xmlns:a16="http://schemas.microsoft.com/office/drawing/2014/main" id="{9F1209C6-91C3-4FAE-AC1C-C46157B428E3}"/>
              </a:ext>
            </a:extLst>
          </p:cNvPr>
          <p:cNvSpPr txBox="1">
            <a:spLocks/>
          </p:cNvSpPr>
          <p:nvPr/>
        </p:nvSpPr>
        <p:spPr>
          <a:xfrm>
            <a:off x="4038408" y="184719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Hernia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Infiltration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Mass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Nodule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Pleural Thickening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Pneumonia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Pneumothorax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D033E-445F-4FE1-905F-1E5BC4C4B498}"/>
              </a:ext>
            </a:extLst>
          </p:cNvPr>
          <p:cNvSpPr txBox="1"/>
          <p:nvPr/>
        </p:nvSpPr>
        <p:spPr>
          <a:xfrm>
            <a:off x="525426" y="1546769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09600" lvl="1" algn="ctr">
              <a:spcBef>
                <a:spcPts val="600"/>
              </a:spcBef>
              <a:buSzPts val="1200"/>
            </a:pPr>
            <a:r>
              <a:rPr lang="en-US" sz="1800">
                <a:latin typeface="Calibri"/>
                <a:cs typeface="Calibri"/>
              </a:rPr>
              <a:t>These 14 radiological features are namely:</a:t>
            </a:r>
          </a:p>
        </p:txBody>
      </p:sp>
      <p:sp>
        <p:nvSpPr>
          <p:cNvPr id="12" name="Google Shape;210;p24">
            <a:extLst>
              <a:ext uri="{FF2B5EF4-FFF2-40B4-BE49-F238E27FC236}">
                <a16:creationId xmlns:a16="http://schemas.microsoft.com/office/drawing/2014/main" id="{FD025328-FAC8-4C43-A765-E1472B0DBB91}"/>
              </a:ext>
            </a:extLst>
          </p:cNvPr>
          <p:cNvSpPr txBox="1">
            <a:spLocks/>
          </p:cNvSpPr>
          <p:nvPr/>
        </p:nvSpPr>
        <p:spPr>
          <a:xfrm>
            <a:off x="8472458" y="4695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>
                <a:solidFill>
                  <a:srgbClr val="FFFFFF"/>
                </a:solidFill>
              </a:rPr>
              <a:pPr/>
              <a:t>20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9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000" b="1">
                <a:latin typeface="Calibri"/>
                <a:ea typeface="Calibri"/>
                <a:cs typeface="Calibri"/>
                <a:sym typeface="Calibri"/>
              </a:rPr>
              <a:t>New Approach: Pipeline</a:t>
            </a: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303C273-8FE9-4B7B-A2B9-DED7BDFFB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075" y="1388732"/>
            <a:ext cx="6329568" cy="30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16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00558" y="629372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2000" b="1">
                <a:latin typeface="Calibri"/>
                <a:ea typeface="Calibri"/>
                <a:cs typeface="Calibri"/>
                <a:sym typeface="Calibri"/>
              </a:rPr>
              <a:t>New Approach: State-of-the-art literature review - Feature Extraction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2E83-E39A-424B-9BB3-5CA7375C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17431"/>
              </p:ext>
            </p:extLst>
          </p:nvPr>
        </p:nvGraphicFramePr>
        <p:xfrm>
          <a:off x="377862" y="1131249"/>
          <a:ext cx="8425896" cy="3498126"/>
        </p:xfrm>
        <a:graphic>
          <a:graphicData uri="http://schemas.openxmlformats.org/drawingml/2006/table">
            <a:tbl>
              <a:tblPr firstRow="1" bandRow="1">
                <a:tableStyleId>{9A90E1DA-BE48-4B24-A39F-275C169687D4}</a:tableStyleId>
              </a:tblPr>
              <a:tblGrid>
                <a:gridCol w="2808632">
                  <a:extLst>
                    <a:ext uri="{9D8B030D-6E8A-4147-A177-3AD203B41FA5}">
                      <a16:colId xmlns:a16="http://schemas.microsoft.com/office/drawing/2014/main" val="4093013146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val="3062747772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val="138710885"/>
                    </a:ext>
                  </a:extLst>
                </a:gridCol>
              </a:tblGrid>
              <a:tr h="334414"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  <a:endParaRPr lang="en-D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Image Type</a:t>
                      </a:r>
                      <a:endParaRPr lang="en-D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 Learning Techniques Used</a:t>
                      </a:r>
                      <a:endParaRPr lang="en-D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3027"/>
                  </a:ext>
                </a:extLst>
              </a:tr>
              <a:tr h="528446"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Nanni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Neonatal facial, fluorescence microscope and smear cells images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LBP, LPQ, EQP, LTP, EBP, ILBP CSLBP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SVM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31176"/>
                  </a:ext>
                </a:extLst>
              </a:tr>
              <a:tr h="419370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Parveen and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Sthik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DWT, WFT, WPT and fuzzy C-means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clustering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45913"/>
                  </a:ext>
                </a:extLst>
              </a:tr>
              <a:tr h="487177"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Scalco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Rizzi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CT, PET and MR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Grey-level histogram, GLCM, NGTDM,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GLRLM and GLSZM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60288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Zhou et al.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YOLOv3,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AlexNet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82620"/>
                  </a:ext>
                </a:extLst>
              </a:tr>
              <a:tr h="419370"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Narin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et al.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ResNet50, InceptionV3 and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Inception-ResNetV2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54766"/>
                  </a:ext>
                </a:extLst>
              </a:tr>
              <a:tr h="419370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Wang and Wong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COVID-Net a deep neural network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created to detect NCP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66770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Khan et al.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CoroNet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CNN created to detect NCP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75421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Ozturk et al.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DarkNet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YOLO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933018"/>
                  </a:ext>
                </a:extLst>
              </a:tr>
            </a:tbl>
          </a:graphicData>
        </a:graphic>
      </p:graphicFrame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13BE658F-1D3E-4134-84B3-12FE653C1CB3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Table 2 </a:t>
            </a:r>
            <a:r>
              <a:rPr lang="en-GB" sz="900">
                <a:solidFill>
                  <a:srgbClr val="FFFFFF"/>
                </a:solidFill>
              </a:rPr>
              <a:t>State-of-the-art-literature-review: Feature Extraction</a:t>
            </a:r>
            <a:endParaRPr sz="9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4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C34B66AD-A043-4CDC-9082-1EC32C8B1767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AF092-3212-0E42-8A0B-3FF7E576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49" y="809699"/>
            <a:ext cx="7620188" cy="501601"/>
          </a:xfrm>
        </p:spPr>
        <p:txBody>
          <a:bodyPr/>
          <a:lstStyle/>
          <a:p>
            <a:r>
              <a:rPr lang="en-GB" b="1">
                <a:latin typeface="Calibri" panose="020F0502020204030204" pitchFamily="34" charset="0"/>
                <a:cs typeface="Calibri" panose="020F0502020204030204" pitchFamily="34" charset="0"/>
              </a:rPr>
              <a:t>New Approach: Feature Extraction - Observations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31461-835C-964C-907C-ADFBC285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066" y="1389600"/>
            <a:ext cx="8502691" cy="3047969"/>
          </a:xfrm>
        </p:spPr>
        <p:txBody>
          <a:bodyPr/>
          <a:lstStyle/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More emphasis on automatic learning of features represented as features via hidden layer representation (</a:t>
            </a:r>
            <a:r>
              <a:rPr lang="en-US" sz="1600" err="1">
                <a:solidFill>
                  <a:srgbClr val="000000"/>
                </a:solidFill>
                <a:latin typeface="Calibri"/>
                <a:cs typeface="Calibri"/>
              </a:rPr>
              <a:t>Narin</a:t>
            </a: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 et. al.)</a:t>
            </a:r>
          </a:p>
          <a:p>
            <a:pPr marL="152400" indent="0">
              <a:buClr>
                <a:srgbClr val="000000"/>
              </a:buClr>
              <a:buNone/>
            </a:pPr>
            <a:endParaRPr lang="en-US" sz="160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In case of handcrafted features, (for example used in </a:t>
            </a:r>
            <a:r>
              <a:rPr lang="en-US" sz="1600" err="1">
                <a:solidFill>
                  <a:srgbClr val="000000"/>
                </a:solidFill>
                <a:latin typeface="Calibri"/>
                <a:cs typeface="Calibri"/>
              </a:rPr>
              <a:t>Nanni</a:t>
            </a: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 et. al. ) more than one kind of descriptor is used with core aim of classification (and Not Explanation).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endParaRPr lang="en-US" sz="160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Radiological feature extraction and usage of such explicitly for learning is rarely studied in the community. The added advantage is that, the same helps in explanation to medical domain personnel.</a:t>
            </a:r>
          </a:p>
        </p:txBody>
      </p:sp>
    </p:spTree>
    <p:extLst>
      <p:ext uri="{BB962C8B-B14F-4D97-AF65-F5344CB8AC3E}">
        <p14:creationId xmlns:p14="http://schemas.microsoft.com/office/powerpoint/2010/main" val="293960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New Approach: Architecture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7134221-B9A2-4C0C-98EE-A5E8AAD5B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57" y="1457986"/>
            <a:ext cx="7464286" cy="28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5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863024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Approach: UI/UX Design (tentative)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F1951-1C03-4FD9-BE95-D4465A2F2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60" y="1476824"/>
            <a:ext cx="7492598" cy="3074033"/>
          </a:xfrm>
          <a:prstGeom prst="rect">
            <a:avLst/>
          </a:prstGeom>
        </p:spPr>
      </p:pic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6A0AD2A1-48E4-4171-B575-A3877F9FE6A1}"/>
              </a:ext>
            </a:extLst>
          </p:cNvPr>
          <p:cNvSpPr txBox="1"/>
          <p:nvPr/>
        </p:nvSpPr>
        <p:spPr>
          <a:xfrm>
            <a:off x="1242008" y="4710150"/>
            <a:ext cx="3031191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7 Source: </a:t>
            </a:r>
            <a:r>
              <a:rPr lang="en-US" sz="1050">
                <a:hlinkClick r:id="rId5"/>
              </a:rPr>
              <a:t>https://mlmed.org/tools/xray/</a:t>
            </a:r>
            <a:endParaRPr sz="9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98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C34B66AD-A043-4CDC-9082-1EC32C8B1767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31461-835C-964C-907C-ADFBC285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615" y="1658934"/>
            <a:ext cx="6897175" cy="2615330"/>
          </a:xfrm>
        </p:spPr>
        <p:txBody>
          <a:bodyPr/>
          <a:lstStyle/>
          <a:p>
            <a:pPr marL="152400" indent="0">
              <a:buNone/>
            </a:pPr>
            <a:r>
              <a:rPr lang="en-GB" sz="1300" b="1">
                <a:solidFill>
                  <a:schemeClr val="dk1"/>
                </a:solidFill>
              </a:rPr>
              <a:t>Factors based on which performance of models would be determined:</a:t>
            </a:r>
          </a:p>
          <a:p>
            <a:endParaRPr lang="en-GB" sz="1300">
              <a:solidFill>
                <a:schemeClr val="dk1"/>
              </a:solidFill>
            </a:endParaRPr>
          </a:p>
          <a:p>
            <a:endParaRPr lang="en-GB" sz="1300">
              <a:solidFill>
                <a:schemeClr val="dk1"/>
              </a:solidFill>
            </a:endParaRPr>
          </a:p>
          <a:p>
            <a:r>
              <a:rPr lang="en-GB" sz="1300">
                <a:solidFill>
                  <a:schemeClr val="dk1"/>
                </a:solidFill>
              </a:rPr>
              <a:t>F1-Score</a:t>
            </a:r>
          </a:p>
          <a:p>
            <a:r>
              <a:rPr lang="en-GB" sz="1300">
                <a:solidFill>
                  <a:schemeClr val="dk1"/>
                </a:solidFill>
              </a:rPr>
              <a:t>AUC/ROC</a:t>
            </a:r>
          </a:p>
          <a:p>
            <a:r>
              <a:rPr lang="en-GB" sz="1300">
                <a:solidFill>
                  <a:schemeClr val="dk1"/>
                </a:solidFill>
              </a:rPr>
              <a:t>Accuracy</a:t>
            </a:r>
          </a:p>
          <a:p>
            <a:endParaRPr lang="en-GB" sz="1300">
              <a:solidFill>
                <a:schemeClr val="dk1"/>
              </a:solidFill>
            </a:endParaRPr>
          </a:p>
        </p:txBody>
      </p:sp>
      <p:sp>
        <p:nvSpPr>
          <p:cNvPr id="6" name="Google Shape;211;p24">
            <a:extLst>
              <a:ext uri="{FF2B5EF4-FFF2-40B4-BE49-F238E27FC236}">
                <a16:creationId xmlns:a16="http://schemas.microsoft.com/office/drawing/2014/main" id="{7982CE8C-E8CF-4E40-8725-94C6375E35F6}"/>
              </a:ext>
            </a:extLst>
          </p:cNvPr>
          <p:cNvSpPr txBox="1"/>
          <p:nvPr/>
        </p:nvSpPr>
        <p:spPr>
          <a:xfrm>
            <a:off x="311700" y="863024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7095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5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25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FA7D741-276D-4DB7-8039-D078C29F0B8C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Project Timeline (tentative)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382700" y="1221575"/>
            <a:ext cx="429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15B66-FBFC-4800-B96F-C2D6033F6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8229"/>
            <a:ext cx="9144000" cy="26114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150" y="1351890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World Health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Organisation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Novel Coronavirus – China 2020, (2020). </a:t>
            </a:r>
            <a:r>
              <a:rPr lang="en-US" sz="1200" b="0" i="0" u="none" strike="noStrike">
                <a:solidFill>
                  <a:srgbClr val="008CB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https://www.who.int/csr/don/12-january-2020-novel-coronavirus-china/en/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[1]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Zhao,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Jinyu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Zhang,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Yichen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He,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Xuehai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Xie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Pengtao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(2020). COVID-CT-Dataset: A CT Scan Dataset about COVID-19. </a:t>
            </a:r>
            <a:r>
              <a:rPr lang="en-US" sz="1200">
                <a:solidFill>
                  <a:srgbClr val="22222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[2]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Brunese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Luca, et al. "Explainable deep learning for pulmonary disease and coronavirus COVID-19 detection from X-rays." Computer Methods and Programs in Biomedicine 196 (2020): 105608. [3]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Neuman, Mark I., et al. "Variability in the interpretation of chest radiographs for the diagnosis of pneumonia in children." </a:t>
            </a:r>
            <a:r>
              <a:rPr lang="en-US" sz="1200" b="0" i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Journal of hospital medicine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7.4 (2012): 294-298. [4]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10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150" y="1351890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Wang, Linda. "A Tailored Deep Convolutional Neural Network Design for Detection of COVID-19 Cases from Chest X-Ray Images." </a:t>
            </a:r>
            <a:r>
              <a:rPr lang="en-US" sz="1200" b="0" i="1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arXiv:2003.09871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 []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Wang, Shuai &amp; Kang, Bo &amp; Ma,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Jinlu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Zeng,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Xianjun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Xiao,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Mingming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Guo, Jia &amp; Cai,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Mengjiao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Yang,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Jingyi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Li,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Yaodong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Meng,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Xiangfei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Xu, Bo. (2020). A deep learning algorithm using CT images to screen for Corona Virus Disease (COVID-19). 10.1101/2020.02.14.20023028. [5]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Zhang,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Jianpeng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Yutong &amp; Liao,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Zhibin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Pang,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Guansong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Verjans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Johan &amp; Li,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Wenxin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Sun,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Zongji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He, Jian &amp; Li, Yi &amp; Shen, </a:t>
            </a:r>
            <a:r>
              <a:rPr lang="en-US" sz="12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Chunhua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Xia, Yong. (2020). Viral Pneumonia Screening on Chest X-ray Images Using Confidence-Aware Anomaly Detection.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20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58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C198EB-EFE5-4A2B-9DC0-20A16A4B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8" y="875274"/>
            <a:ext cx="8520600" cy="572700"/>
          </a:xfrm>
        </p:spPr>
        <p:txBody>
          <a:bodyPr/>
          <a:lstStyle/>
          <a:p>
            <a:pPr algn="ctr"/>
            <a:r>
              <a:rPr lang="en-US" b="1"/>
              <a:t>Introduction, Background and Motivation</a:t>
            </a:r>
            <a:endParaRPr lang="en-DE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E13A7-E1FA-45EC-A7BE-EB1C266D1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034" y="1597918"/>
            <a:ext cx="8268774" cy="2957299"/>
          </a:xfrm>
        </p:spPr>
        <p:txBody>
          <a:bodyPr/>
          <a:lstStyle/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The COVID-19 or the SARS-CoV-2 originated from the district of Wuhan, China has transpired to be a pandemic worldwide [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  <a:hlinkClick r:id="rId3" action="ppaction://hlinksldjump"/>
              </a:rPr>
              <a:t>1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].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Due to shortage and limited efficiency of testing mechanism through RT-PCR test kits [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  <a:hlinkClick r:id="rId3" action="ppaction://hlinksldjump"/>
              </a:rPr>
              <a:t>2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], it motivated the possibility of diagnosing patient being COVID-19 positive or negative based on Chest X-Rays (CXRs) and CT-Scans.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This is also a highly active topic among artificial intelligence community and this motivated to involve Machine Learning and Computer Vision methodologies in application.</a:t>
            </a:r>
          </a:p>
          <a:p>
            <a:endParaRPr lang="en-US" b="0" i="0">
              <a:solidFill>
                <a:srgbClr val="222222"/>
              </a:solidFill>
              <a:effectLst/>
              <a:latin typeface="Open Sans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80D71781-7F92-453A-8086-6705E56F7503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88EFACAF-8494-4D73-9E9A-A46C5408AC2D}"/>
              </a:ext>
            </a:extLst>
          </p:cNvPr>
          <p:cNvSpPr txBox="1">
            <a:spLocks/>
          </p:cNvSpPr>
          <p:nvPr/>
        </p:nvSpPr>
        <p:spPr>
          <a:xfrm>
            <a:off x="8472458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>
                <a:solidFill>
                  <a:srgbClr val="FFFFFF"/>
                </a:solidFill>
              </a:rPr>
              <a:pPr/>
              <a:t>3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450" y="1397563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Wu, Yu-Huan, et al. "JCS: An explainable COVID-19 diagnosis system by joint classification and segmentation." </a:t>
            </a:r>
            <a:r>
              <a:rPr lang="en-US" sz="1200" b="0" i="1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arXiv:2004.07054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Kassani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Sara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Hosseinzadeh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"Automatic Detection of Coronavirus Disease (COVID-19) in X-ray and CT Images: A Machine Learning-Based Approach." </a:t>
            </a:r>
            <a:r>
              <a:rPr lang="en-US" sz="1200" b="0" i="1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arXiv:2004.10641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Chatterjee,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Soumick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"Exploration of Interpretability Techniques for Deep COVID-19 Classification using Chest X-ray Images." </a:t>
            </a:r>
            <a:r>
              <a:rPr lang="en-US" sz="1200" b="0" i="1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arXiv:2006.02570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Ahsan, Md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Manjurul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"Study of Different Deep Learning Approach with Explainable AI for Screening Patients with COVID-19 Symptoms: Using CT Scan and Chest X-ray Image Dataset." </a:t>
            </a:r>
            <a:r>
              <a:rPr lang="en-US" sz="1200" b="0" i="1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arXiv:2007.12525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Chen,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Yuanfang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"An Interpretable Machine Learning Framework for Accurate Severe vs Non-severe COVID-19 Clinical Type Classification." </a:t>
            </a:r>
            <a:r>
              <a:rPr lang="en-US" sz="1200" b="0" i="1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medRxiv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2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46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450" y="1397563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Zokaeinikoo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Maryam, et al. "AIDCOV: An Interpretable Artificial Intelligence Model for Detection of COVID-19 from Chest Radiography Images." </a:t>
            </a:r>
            <a:r>
              <a:rPr lang="en-US" sz="1200" b="0" i="1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medRxiv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Kumar, Gaurav, and Pradeep Kumar Bhatia. "A detailed review of feature extraction in image processing systems." </a:t>
            </a:r>
            <a:r>
              <a:rPr lang="en-US" sz="1200" b="0" i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2014 Fourth international conference on advanced computing &amp; communication technologies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IEEE, 2014.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Hong, Zi-Quan. "Algebraic feature extraction of image for recognition." </a:t>
            </a:r>
            <a:r>
              <a:rPr lang="en-US" sz="1200" b="0" i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 recognition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24.3 (1991): 211-219.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Apostolopoulos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Ioannis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D.,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Sokratis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I.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Aznaouridis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Mpesiana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A.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Tzani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"Extracting possibly representative COVID-19 Biomarkers from X-Ray images with Deep Learning approach and image data related to Pulmonary Diseases." </a:t>
            </a:r>
            <a:r>
              <a:rPr lang="en-US" sz="1200" b="0" i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Journal of Medical and Biological Engineering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(2020): 1.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err="1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Cozzi</a:t>
            </a:r>
            <a:r>
              <a:rPr lang="en-US" sz="1200" b="0" i="0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err="1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Diletta</a:t>
            </a:r>
            <a:r>
              <a:rPr lang="en-US" sz="1200" b="0" i="0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 al. “Chest X-ray in new Coronavirus Disease 2019 (COVID-19) infection: findings and correlation with clinical outcome.” </a:t>
            </a:r>
            <a:r>
              <a:rPr lang="en-US" sz="1200" b="0" i="1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sz="1200" b="0" i="1" err="1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Radiologia</a:t>
            </a:r>
            <a:r>
              <a:rPr lang="en-US" sz="1200" b="0" i="1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medica</a:t>
            </a:r>
            <a:r>
              <a:rPr lang="en-US" sz="1200" b="0" i="0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vol. 125,8 (2020): 730-737. doi:10.1007/s11547-020-01232-9</a:t>
            </a:r>
            <a:endParaRPr sz="12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028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450" y="1397563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Cleverley, Joanne &amp; Piper, James &amp; Jones, Melvyn. (2020). The role of chest radiography in confirming covid-19 pneumonia. BMJ. 370. m2426. 10.1136/bmj.m2426.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Getzi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Irene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Durairaj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D. &amp; Raj, V. (2018). Efficient Image Retrieval approach for Large-scale Chest X Ray data using Hand-Crafted Features and Machine Learning Algorithms. International Journal of Computer Sciences and Engineering. 6. 890-896. 10.26438/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ijcse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/v6i11.890896.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Hasan, Ali &amp; Al-Jawad, Mohammed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Jalab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Hamid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Shaiba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Hadil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Ibrahim, Rabha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Shamasneh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Alaa. (2020). Classification of Covid-19 Coronavirus, Pneumonia and Healthy Lungs in CT Scans Using Q-Deformed Entropy and Deep Learning Features. Entropy. 22. 517. 10.3390/e22050517.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Tsiknakis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Nikos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Trivizakis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Eleftherios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Vassalou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Evangelia &amp; Papadakis, Georgios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Spandidos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Demetrios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Tsatsakis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Aristidis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Sánchez‑García, Jose &amp; López‑González, Rafael &amp; Papanikolaou, Nikolaos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Karantanas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Apostolos &amp; Marias, Kostas. (2020). Interpretable artificial intelligence framework for COVID‑19 screening on chest X‑rays. Experimental and therapeutic medicine. 20. 10.3892/etm.2020.8797. </a:t>
            </a:r>
            <a:endParaRPr sz="12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651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450" y="1397563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Hansell, David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Bankier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Alexander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Macmahon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Heber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Mcloud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Theresa &amp; Müller, Nestor &amp; Remy, Jacques. (2008).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Fleischner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Society: Glossary of terms for thoracic imaging. Radiology. 246. 697-722. 10.1148/radiol.2462070712.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Durrani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Misbah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Haq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Inam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Kalsoom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Ume &amp; Yousaf, Anum. (2020). Chest X-rays findings in COVID 19 patients at a University Teaching Hospital - A descriptive study. Pakistan Journal of Medical Sciences. 36. 10.12669/pjms.36.COVID19-S4.2778.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Nour, Majid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Cömert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Zafer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Polat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Kemal. (2020). A Novel Medical Diagnosis model for COVID-19 infection detection based on Deep Features and Bayesian Optimization. Applied Soft Computing. 106580. 10.1016/j.asoc.2020.106580.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Sethy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Prabira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Santi, Kumari &amp; Behera, &amp; Kumar, Pradyumna &amp; Biswas,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Preesat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(2020). Detection of coronavirus Disease (COVID-19) based on Deep Features and Support Vector Machine. 643-651. 10.33889/IJMEMS.2020.5.4.052. </a:t>
            </a: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615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450" y="1397563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Toussie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Danielle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Voutsinas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Nicholas &amp; Finkelstein, Mark &amp; Cedillo, Mario &amp; Manna,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Sayan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Maron, Samuel &amp; Jacobi, Adam &amp; Chung, Michael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Bernheim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Adam &amp; Eber, Corey &amp; Concepcion, Jose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Fayad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Zahi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Gupta, Yogesh. (2020). Clinical and Chest Radiography Features Determine Patient Outcomes In Young and Middle Age Adults with COVID-19. Radiology. 201754. 10.1148/radiol.2020201754.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Ye, Wenjing &amp; Gu, Wen &amp; Guo,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Xuejun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yi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Ping &amp; Meng,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Yishuang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Han,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Fengfeng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Yu,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Lingwei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Chen, Yi &amp; Zhang,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Guorui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Wang,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Xueting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(2019). Detection of pulmonary ground-glass opacity based on deep learning computer artificial intelligence.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BioMedical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Engineering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OnLine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18. 10.1186/s12938-019-0627-4.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Santosh, K.C.. (2020). AI-Driven Tools for Coronavirus Outbreak: Need of Active Learning and Cross-Population Train/Test Models on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Multitudinal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/Multimodal Data. Journal of Medical Systems. 44. 10.1007/s10916-020-01562-1.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Zare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Mohammad Reza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Alebiosu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David &amp; Lee, Sheng. (2018). Comparison of Handcrafted Features and Deep Learning in Classification of Medical X-ray Images. 1-5. 10.1109/INFRKM.2018.8464688. </a:t>
            </a: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075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450" y="1397563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Ilovar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Miha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Šajn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Luka. (2011). Analysis of radiograph and detection of cardiomegaly.. 859-863.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Cohen, Joseph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Hashir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Mohammad &amp; Brooks, Rupert &amp; Bertrand,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Hadrien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(2020). On the limits of cross-domain generalization in automated X-ray prediction.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Candemir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Sema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Rajaraman,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Sivaramakrishnan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Antani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Sameer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Thoma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George. (2018). Deep Learning for Grading Cardiomegaly Severity in Chest X-Rays: An Investigation. 10.1109/LSC.2018.8572113.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Miranda Pereira, Rodolfo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Bertolini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Diego &amp; Teixeira, Lucas &amp; Silla, Jr &amp; Costa,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Yandre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(2020). COVID-19 identification in chest X-ray images on flat and hierarchical classification scenarios. 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Zhang, </a:t>
            </a:r>
            <a:r>
              <a:rPr lang="en-US" sz="1200" b="0" i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Jianpeng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"Viral pneumonia screening on chest X-ray images using confidence-aware anomaly detection." </a:t>
            </a:r>
            <a:r>
              <a:rPr lang="en-US" sz="1200" b="0" i="1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2003.12338</a:t>
            </a:r>
            <a:r>
              <a:rPr lang="en-US" sz="12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093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A9C1-5775-4915-901E-EB2BA84FB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595D3-597D-4F12-B310-9122597C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DE"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71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510150" y="1397574"/>
            <a:ext cx="8322000" cy="315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300">
                <a:solidFill>
                  <a:srgbClr val="000000"/>
                </a:solidFill>
                <a:latin typeface="Calibri"/>
                <a:cs typeface="Calibri"/>
              </a:rPr>
              <a:t>Our research experiment, tries to predict COVID-19 on CXRs with Interpretable Machine Learning Models and tries to explain the predictions.</a:t>
            </a:r>
          </a:p>
          <a:p>
            <a:pPr lvl="1">
              <a:buClr>
                <a:srgbClr val="000000"/>
              </a:buClr>
              <a:buFont typeface="Calibri"/>
              <a:buChar char="●"/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How well could classifiers perform on Chest X-Rays? </a:t>
            </a:r>
          </a:p>
          <a:p>
            <a:pPr lvl="1">
              <a:buClr>
                <a:srgbClr val="000000"/>
              </a:buClr>
              <a:buFont typeface="Calibri"/>
              <a:buChar char="●"/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Although state-of-the-art approaches extensively works with Neural Networks (Black-Box Model) to classify, Can simple and intrinsically explainable classifiers achieve a base Accuracy, F1-Score and AUC similar to state-of-the-art using CXR?</a:t>
            </a:r>
          </a:p>
          <a:p>
            <a:pPr lvl="1">
              <a:buClr>
                <a:srgbClr val="000000"/>
              </a:buClr>
              <a:buFont typeface="Calibri"/>
              <a:buChar char="●"/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Can we come up with explanation of our model’s decision and prediction? 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We aim to build a pipeline that on given CXRs predicts whether the image is a COVID-19 +or- based on 14 radiological features [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  <a:hlinkClick r:id="rId3" action="ppaction://hlinksldjump"/>
              </a:rPr>
              <a:t>3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, 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  <a:hlinkClick r:id="rId3" action="ppaction://hlinksldjump"/>
              </a:rPr>
              <a:t>4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] and explains it based on it’s contribution to prediction.</a:t>
            </a: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4CD2CF62-A341-4B9F-9BF9-6EE65EE7D258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700" y="628564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State-of-the-art literature review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0CA3046-0B73-4F4A-A8DF-ACC4F11B2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09624"/>
              </p:ext>
            </p:extLst>
          </p:nvPr>
        </p:nvGraphicFramePr>
        <p:xfrm>
          <a:off x="359052" y="1178993"/>
          <a:ext cx="8425896" cy="3424555"/>
        </p:xfrm>
        <a:graphic>
          <a:graphicData uri="http://schemas.openxmlformats.org/drawingml/2006/table">
            <a:tbl>
              <a:tblPr firstRow="1" bandRow="1">
                <a:tableStyleId>{9A90E1DA-BE48-4B24-A39F-275C169687D4}</a:tableStyleId>
              </a:tblPr>
              <a:tblGrid>
                <a:gridCol w="2808632">
                  <a:extLst>
                    <a:ext uri="{9D8B030D-6E8A-4147-A177-3AD203B41FA5}">
                      <a16:colId xmlns:a16="http://schemas.microsoft.com/office/drawing/2014/main" val="4093013146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val="3062747772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val="138710885"/>
                    </a:ext>
                  </a:extLst>
                </a:gridCol>
              </a:tblGrid>
              <a:tr h="334414"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  <a:endParaRPr lang="en-D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Image Type</a:t>
                      </a:r>
                      <a:endParaRPr lang="en-D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 Learning Techniques Used</a:t>
                      </a:r>
                      <a:endParaRPr lang="en-D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3027"/>
                  </a:ext>
                </a:extLst>
              </a:tr>
              <a:tr h="283495">
                <a:tc>
                  <a:txBody>
                    <a:bodyPr/>
                    <a:lstStyle/>
                    <a:p>
                      <a:r>
                        <a:rPr lang="en-US" sz="110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Brunese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Luca, et al.</a:t>
                      </a:r>
                      <a:endParaRPr lang="en-US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VGG16,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GradCam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31176"/>
                  </a:ext>
                </a:extLst>
              </a:tr>
              <a:tr h="295457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Wang, Linda, et al.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VGG19, ResNet15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45913"/>
                  </a:ext>
                </a:extLst>
              </a:tr>
              <a:tr h="30138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Zhang,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Jianpeng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et al.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DeepCNN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Anomaly Detection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60288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Wu, Yu-Huan, et al.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VGG16,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DSS,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EGNet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PoolNet</a:t>
                      </a:r>
                      <a:endParaRPr lang="en-US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82620"/>
                  </a:ext>
                </a:extLst>
              </a:tr>
              <a:tr h="313656">
                <a:tc>
                  <a:txBody>
                    <a:bodyPr/>
                    <a:lstStyle/>
                    <a:p>
                      <a:r>
                        <a:rPr lang="en-US" sz="1100" b="0" i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Kassani</a:t>
                      </a:r>
                      <a:r>
                        <a:rPr lang="en-US" sz="1100" b="0" i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Sara </a:t>
                      </a:r>
                      <a:r>
                        <a:rPr lang="en-US" sz="1100" b="0" i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Hosseinzadeh</a:t>
                      </a:r>
                      <a:r>
                        <a:rPr lang="en-US" sz="1100" b="0" i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et al.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 and CT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 Deep Features with Decision Tree, Random forests,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AdaBoost, Bagging Classifier,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LightGBM</a:t>
                      </a:r>
                      <a:endParaRPr lang="en-US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54766"/>
                  </a:ext>
                </a:extLst>
              </a:tr>
              <a:tr h="265814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Pereira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Multi-class classification using k-Nearest</a:t>
                      </a:r>
                    </a:p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Neighbots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); Support Vectors Machine (SVM); Multilayer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Perceptrons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(MLP);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Dicision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Trees (DT); and Random Forests (RF)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66770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Chatterjee, </a:t>
                      </a:r>
                      <a:r>
                        <a:rPr lang="en-US" sz="1100" b="0" i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Soumick</a:t>
                      </a:r>
                      <a:r>
                        <a:rPr lang="en-US" sz="1100" b="0" i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et al. 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 and CT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Techniques Surveyed: ResNet18, ResNet34, InceptionV3, InceptionResNetV2, DenseNet161</a:t>
                      </a:r>
                      <a:endParaRPr lang="en-D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75421"/>
                  </a:ext>
                </a:extLst>
              </a:tr>
            </a:tbl>
          </a:graphicData>
        </a:graphic>
      </p:graphicFrame>
      <p:sp>
        <p:nvSpPr>
          <p:cNvPr id="3" name="Google Shape;101;p16">
            <a:extLst>
              <a:ext uri="{FF2B5EF4-FFF2-40B4-BE49-F238E27FC236}">
                <a16:creationId xmlns:a16="http://schemas.microsoft.com/office/drawing/2014/main" id="{14554E4A-7D10-4590-A96C-87791BA1AEA4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Table 1. </a:t>
            </a:r>
            <a:r>
              <a:rPr lang="en-GB" sz="900">
                <a:solidFill>
                  <a:srgbClr val="FFFFFF"/>
                </a:solidFill>
              </a:rPr>
              <a:t>S</a:t>
            </a:r>
            <a:r>
              <a:rPr lang="en-US" sz="900" err="1">
                <a:solidFill>
                  <a:srgbClr val="FFFFFF"/>
                </a:solidFill>
              </a:rPr>
              <a:t>tate</a:t>
            </a:r>
            <a:r>
              <a:rPr lang="en-US" sz="900">
                <a:solidFill>
                  <a:srgbClr val="FFFFFF"/>
                </a:solidFill>
              </a:rPr>
              <a:t>-of-the-art literature-review: Similar approaches</a:t>
            </a:r>
            <a:endParaRPr sz="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2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</a:rPr>
              <a:t>Implementation</a:t>
            </a:r>
            <a:endParaRPr lang="en-GB"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03CE0EA3-49BE-4ED9-AA40-C421293DD3C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1 Source: </a:t>
            </a:r>
            <a:r>
              <a:rPr lang="en-US" sz="900">
                <a:hlinkClick r:id="rId4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0DFE2-5ABD-4D51-92A8-A283459DBC69}"/>
              </a:ext>
            </a:extLst>
          </p:cNvPr>
          <p:cNvSpPr txBox="1"/>
          <p:nvPr/>
        </p:nvSpPr>
        <p:spPr>
          <a:xfrm>
            <a:off x="600075" y="1400175"/>
            <a:ext cx="794385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Char char="•"/>
            </a:pPr>
            <a:r>
              <a:rPr lang="en-US"/>
              <a:t>Data Collection</a:t>
            </a:r>
            <a:br>
              <a:rPr lang="en-US"/>
            </a:br>
            <a:br>
              <a:rPr lang="en-US"/>
            </a:br>
            <a:r>
              <a:rPr lang="en-US"/>
              <a:t>The ground truth consists of 313 Positive COVID CXR and 1000 Negative CXR collected from four different sources to make our version of the dataset to work upon. This includes </a:t>
            </a:r>
            <a:r>
              <a:rPr lang="en-US" err="1"/>
              <a:t>COVIDx</a:t>
            </a:r>
            <a:r>
              <a:rPr lang="en-US"/>
              <a:t> dataset from [33], Kaggle CXR Pneumonia dataset by Paul Mooney [34], CXR images of adult subjects from the RSNA Pneumonia Detection Challenge [35], original and augmented versions of COVID-19 examples from [36]. We split the data set in ratio of 70:30 and trained the models with 920 data points and 393 test points.</a:t>
            </a:r>
          </a:p>
          <a:p>
            <a:pPr marL="342900" lvl="1" indent="-342900">
              <a:buChar char="•"/>
            </a:pPr>
            <a:endParaRPr lang="en-US"/>
          </a:p>
          <a:p>
            <a:pPr marL="342900" lvl="2" indent="-342900">
              <a:buChar char="•"/>
            </a:pPr>
            <a:r>
              <a:rPr lang="en-US"/>
              <a:t>Sources</a:t>
            </a:r>
          </a:p>
          <a:p>
            <a:pPr marL="342900" lvl="4" indent="-342900">
              <a:buChar char="•"/>
            </a:pPr>
            <a:endParaRPr lang="en-US"/>
          </a:p>
          <a:p>
            <a:pPr lvl="1"/>
            <a:endParaRPr lang="en-US"/>
          </a:p>
          <a:p>
            <a:pPr lvl="8"/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</a:rPr>
              <a:t>Implementation</a:t>
            </a:r>
            <a:endParaRPr lang="en-GB"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03CE0EA3-49BE-4ED9-AA40-C421293DD3C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1 Source: </a:t>
            </a:r>
            <a:r>
              <a:rPr lang="en-US" sz="900">
                <a:hlinkClick r:id="rId4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0DFE2-5ABD-4D51-92A8-A283459DBC69}"/>
              </a:ext>
            </a:extLst>
          </p:cNvPr>
          <p:cNvSpPr txBox="1"/>
          <p:nvPr/>
        </p:nvSpPr>
        <p:spPr>
          <a:xfrm>
            <a:off x="600075" y="1400175"/>
            <a:ext cx="242192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2" indent="-285750">
              <a:buChar char="•"/>
            </a:pPr>
            <a:r>
              <a:rPr lang="en-US" dirty="0"/>
              <a:t>Feature Extraction: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Used </a:t>
            </a:r>
            <a:r>
              <a:rPr lang="en-US" dirty="0" err="1"/>
              <a:t>CheXNet</a:t>
            </a:r>
            <a:r>
              <a:rPr lang="en-US" dirty="0"/>
              <a:t> architecture as feature extractor detecting 14 radiological features from raw Chest X-Ray images.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251EB7-AD36-4834-88BD-0AE5781A4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406" y="1396455"/>
            <a:ext cx="5843021" cy="28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</a:rPr>
              <a:t>Implementation</a:t>
            </a:r>
            <a:endParaRPr lang="en-GB"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03CE0EA3-49BE-4ED9-AA40-C421293DD3C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1 Source: </a:t>
            </a:r>
            <a:r>
              <a:rPr lang="en-US" sz="900">
                <a:hlinkClick r:id="rId4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0DFE2-5ABD-4D51-92A8-A283459DBC69}"/>
              </a:ext>
            </a:extLst>
          </p:cNvPr>
          <p:cNvSpPr txBox="1"/>
          <p:nvPr/>
        </p:nvSpPr>
        <p:spPr>
          <a:xfrm>
            <a:off x="600075" y="1400175"/>
            <a:ext cx="794385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Char char="•"/>
            </a:pPr>
            <a:r>
              <a:rPr lang="en-US"/>
              <a:t>Machine Learning Models</a:t>
            </a:r>
            <a:br>
              <a:rPr lang="en-US" dirty="0"/>
            </a:br>
            <a:br>
              <a:rPr lang="en-US" dirty="0"/>
            </a:br>
            <a:r>
              <a:rPr lang="en-US"/>
              <a:t>kNN</a:t>
            </a:r>
          </a:p>
          <a:p>
            <a:pPr marL="342900" lvl="4" indent="-342900">
              <a:buChar char="•"/>
            </a:pPr>
            <a:endParaRPr lang="en-US"/>
          </a:p>
          <a:p>
            <a:pPr lvl="1"/>
            <a:endParaRPr lang="en-US"/>
          </a:p>
          <a:p>
            <a:pPr lvl="8"/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06/04/2021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</a:rPr>
              <a:t>Implementation</a:t>
            </a:r>
            <a:endParaRPr lang="en-GB"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03CE0EA3-49BE-4ED9-AA40-C421293DD3C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1 Source: </a:t>
            </a:r>
            <a:r>
              <a:rPr lang="en-US" sz="900">
                <a:hlinkClick r:id="rId4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0DFE2-5ABD-4D51-92A8-A283459DBC69}"/>
              </a:ext>
            </a:extLst>
          </p:cNvPr>
          <p:cNvSpPr txBox="1"/>
          <p:nvPr/>
        </p:nvSpPr>
        <p:spPr>
          <a:xfrm>
            <a:off x="600075" y="1400175"/>
            <a:ext cx="794385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Char char="•"/>
            </a:pPr>
            <a:r>
              <a:rPr lang="en-US"/>
              <a:t>Machine Learning Models</a:t>
            </a:r>
            <a:br>
              <a:rPr lang="en-US" dirty="0"/>
            </a:br>
            <a:br>
              <a:rPr lang="en-US" dirty="0"/>
            </a:br>
            <a:r>
              <a:rPr lang="en-US"/>
              <a:t>Linear Regression</a:t>
            </a:r>
          </a:p>
          <a:p>
            <a:pPr marL="342900" lvl="4" indent="-342900">
              <a:buChar char="•"/>
            </a:pPr>
            <a:endParaRPr lang="en-US"/>
          </a:p>
          <a:p>
            <a:pPr lvl="1"/>
            <a:endParaRPr lang="en-US"/>
          </a:p>
          <a:p>
            <a:pPr lvl="8"/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985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2776</Words>
  <Application>Microsoft Office PowerPoint</Application>
  <PresentationFormat>On-screen Show (16:9)</PresentationFormat>
  <Paragraphs>271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Open Sans</vt:lpstr>
      <vt:lpstr>Wingdings</vt:lpstr>
      <vt:lpstr>Simple Light</vt:lpstr>
      <vt:lpstr>Scientific Team Project:  Explainable Machine Learning for COVID-19 detection in Chest X-Rays </vt:lpstr>
      <vt:lpstr>PowerPoint Presentation</vt:lpstr>
      <vt:lpstr>Introduction, Background and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Previous Approach: Benchmark Comparison</vt:lpstr>
      <vt:lpstr>Previous Approach: Explanation using LIME</vt:lpstr>
      <vt:lpstr>PowerPoint Presentation</vt:lpstr>
      <vt:lpstr>New Approach: Dataset</vt:lpstr>
      <vt:lpstr>New Approach: Radiological Features</vt:lpstr>
      <vt:lpstr>PowerPoint Presentation</vt:lpstr>
      <vt:lpstr>PowerPoint Presentation</vt:lpstr>
      <vt:lpstr>New Approach: Feature Extraction -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Order-By Queries in Elf</dc:title>
  <dc:creator>Jalaj Vora</dc:creator>
  <cp:lastModifiedBy>Jalaj Vora</cp:lastModifiedBy>
  <cp:revision>12</cp:revision>
  <dcterms:modified xsi:type="dcterms:W3CDTF">2021-04-06T18:10:03Z</dcterms:modified>
</cp:coreProperties>
</file>