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F55-54BE-6ED9-BFCE-B7FC5F76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1C33-D906-74B1-6236-4334DE0B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5EF2-8E87-2E18-B2C7-98F653AD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9C29-80EE-167B-674C-94335EF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F94B-196B-0B6C-E76C-983D9D53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61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3300-33C4-437E-F1E4-939283F0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BCA3-61D9-B9FD-9DCD-42B5A27C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860A-8FC5-B1A4-FE78-6D3183F2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685F-CFA6-8523-8528-9B7FC94D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1B55-36CD-03A2-0B8F-ED903AE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88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B3EBA-FDFE-9431-27A7-ADEF1C9EE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2F6D-5821-31D8-3782-8595A00B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9D91-5A17-FC30-D9CF-E3949AC6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578-F1AC-7188-5FEB-7711B04E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E61C-39EC-EE8C-2C67-3790E03D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38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879F-4EE7-7FA2-5DBF-56C4075F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3D5A-7FD2-3B13-F7D0-079C7513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662D-7078-7EBE-8383-2C82D7F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CB83-5C3F-189F-844E-145A194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8767-FCC0-09D8-BBD0-0ABD7667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87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8710-D851-8537-CE5F-0CF9BE90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9A7D-7350-BE50-0CD7-0778EE9E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8E3B-FB53-45E0-7A10-A474CA6E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5236-DC39-232E-78C6-EA206451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7382-74AE-30DB-1D37-D1E4D64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79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B243-D5FB-EADD-C9E8-F8B26DB1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65B6-8764-09C0-2E69-085048F46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6312-C933-ACA1-DB06-FEA2CB57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43C7-0E9F-9625-3EEB-4FA6313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F24F-8337-9F50-821E-475113B2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4301-C31F-AACA-26B5-5673F570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59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11E6-EA2D-917D-1CFC-E814AB4D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650B-FDD5-86EF-F985-78DFDE7A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5881-6537-012A-0F72-F4546D09D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3CB53-87AD-677B-3C52-2DF19035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0F2AA-739E-A347-56D6-A5D205BE7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7EB9-8E33-31D9-F865-FA0DC534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EEFE4-6026-5561-533D-2DE544F3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78863-53BD-CD48-42A3-C5C3C80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0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F549-2287-1887-4964-287EAC5D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6EEDC-4121-ED3B-A3A1-4BB28BB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F2B71-15EF-F392-3C9A-AC08966F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AD8B-B9C4-2C21-087A-72CFAAF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0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36346-209A-A7FF-96F6-5B38E7F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6A915-8F0F-E25F-89AA-A055CFFE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534B-82AE-F7CB-BA1A-6B2289B6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1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8EC6-B6F2-253D-A7CB-4C0C8FB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7AC0-2592-A833-9643-76311F88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EDC60-EF93-AAC6-5ED1-3B13F0E3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2790-1617-E0BF-8D0A-BD1D5DF2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20A0-1089-8A04-3191-AB1E9CB0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E2CE3-0539-8061-9E0E-42D7824E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8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A1A6-C4D8-85C1-A556-7A98544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0F4DC-2B97-4F4E-CBA8-3601E7611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80CC5-0BA3-81F7-BC44-C81DFFA0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85B5-0050-1164-738B-BF8075E9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DF85-3918-62A6-8967-BD60D100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B17F-C4D8-A13F-8207-93EAB0F9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3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CC386-6E72-5893-F9F6-47FFA2AA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192B-3B6E-35CB-F3CC-B7D5A786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A1AD-3C1C-10F3-08B7-150578F79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708A-3858-4B4D-9235-E9A292FAEC0C}" type="datetimeFigureOut">
              <a:rPr lang="en-DE" smtClean="0"/>
              <a:t>29/08/2022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5390-B91A-A153-86B3-4968154B0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A09B-B000-2A6A-FD65-A566666AC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221B-EE7F-4B68-A870-9C2F94CC3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33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35DA-BBAB-55A5-2E95-9DC9DC2E8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Analytics for Tabular Data with weak hierarchies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17DA-FDC3-31A3-5C30-CC82E70DC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Thesis</a:t>
            </a:r>
            <a:r>
              <a:rPr lang="en-US" dirty="0"/>
              <a:t>: Jalaj Vora </a:t>
            </a:r>
            <a:br>
              <a:rPr lang="en-US" dirty="0"/>
            </a:br>
            <a:r>
              <a:rPr lang="en-US" b="1" dirty="0"/>
              <a:t>Supervised by</a:t>
            </a:r>
            <a:r>
              <a:rPr lang="en-US" dirty="0"/>
              <a:t>: </a:t>
            </a:r>
            <a:r>
              <a:rPr lang="en-US" dirty="0" err="1"/>
              <a:t>Benedikt</a:t>
            </a:r>
            <a:r>
              <a:rPr lang="en-US" dirty="0"/>
              <a:t> Mayer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419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1AD-EE07-E45E-B6AE-B418F5BE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Analytics Pipeline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F97CCA-7E8F-A65F-C501-8551CD8E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180" y="2734292"/>
            <a:ext cx="547763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 Analytics for Tabular Data with weak hierarchies</vt:lpstr>
      <vt:lpstr>Visual Analytics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for Tabular Data with weak hierarchies</dc:title>
  <dc:creator>Patel, Poojan</dc:creator>
  <cp:lastModifiedBy>Patel, Poojan</cp:lastModifiedBy>
  <cp:revision>1</cp:revision>
  <dcterms:created xsi:type="dcterms:W3CDTF">2022-08-29T11:44:14Z</dcterms:created>
  <dcterms:modified xsi:type="dcterms:W3CDTF">2022-08-29T11:51:54Z</dcterms:modified>
</cp:coreProperties>
</file>