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58" r:id="rId5"/>
    <p:sldId id="266" r:id="rId6"/>
    <p:sldId id="265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69" r:id="rId17"/>
    <p:sldId id="276" r:id="rId18"/>
    <p:sldId id="260" r:id="rId19"/>
    <p:sldId id="261" r:id="rId20"/>
    <p:sldId id="262" r:id="rId21"/>
    <p:sldId id="263" r:id="rId22"/>
    <p:sldId id="264" r:id="rId23"/>
    <p:sldId id="259" r:id="rId24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15DFAF-CBF1-4342-B3FC-DD835D8E558D}" v="22" dt="2023-07-17T17:00:34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laj Vora (DPDHL DE)" userId="e36bebcf-243e-490d-b678-f2ccf0941dc7" providerId="ADAL" clId="{6D15DFAF-CBF1-4342-B3FC-DD835D8E558D}"/>
    <pc:docChg chg="undo custSel addSld delSld modSld modMainMaster">
      <pc:chgData name="Jalaj Vora (DPDHL DE)" userId="e36bebcf-243e-490d-b678-f2ccf0941dc7" providerId="ADAL" clId="{6D15DFAF-CBF1-4342-B3FC-DD835D8E558D}" dt="2023-07-17T17:01:09.327" v="3970" actId="1076"/>
      <pc:docMkLst>
        <pc:docMk/>
      </pc:docMkLst>
      <pc:sldChg chg="addSp delSp modSp mod">
        <pc:chgData name="Jalaj Vora (DPDHL DE)" userId="e36bebcf-243e-490d-b678-f2ccf0941dc7" providerId="ADAL" clId="{6D15DFAF-CBF1-4342-B3FC-DD835D8E558D}" dt="2023-07-17T17:01:09.327" v="3970" actId="1076"/>
        <pc:sldMkLst>
          <pc:docMk/>
          <pc:sldMk cId="0" sldId="256"/>
        </pc:sldMkLst>
        <pc:spChg chg="mod">
          <ac:chgData name="Jalaj Vora (DPDHL DE)" userId="e36bebcf-243e-490d-b678-f2ccf0941dc7" providerId="ADAL" clId="{6D15DFAF-CBF1-4342-B3FC-DD835D8E558D}" dt="2023-07-16T09:17:13.430" v="1912" actId="1076"/>
          <ac:spMkLst>
            <pc:docMk/>
            <pc:sldMk cId="0" sldId="256"/>
            <ac:spMk id="2" creationId="{DD901181-DAE3-37A6-2BEA-1CBE88D811C9}"/>
          </ac:spMkLst>
        </pc:spChg>
        <pc:spChg chg="mod">
          <ac:chgData name="Jalaj Vora (DPDHL DE)" userId="e36bebcf-243e-490d-b678-f2ccf0941dc7" providerId="ADAL" clId="{6D15DFAF-CBF1-4342-B3FC-DD835D8E558D}" dt="2023-07-16T09:17:36.711" v="1913" actId="20577"/>
          <ac:spMkLst>
            <pc:docMk/>
            <pc:sldMk cId="0" sldId="256"/>
            <ac:spMk id="3" creationId="{571135E9-DE78-78CC-01F3-507C99DB18D0}"/>
          </ac:spMkLst>
        </pc:spChg>
        <pc:spChg chg="add mod">
          <ac:chgData name="Jalaj Vora (DPDHL DE)" userId="e36bebcf-243e-490d-b678-f2ccf0941dc7" providerId="ADAL" clId="{6D15DFAF-CBF1-4342-B3FC-DD835D8E558D}" dt="2023-07-16T09:17:55.629" v="1916" actId="14100"/>
          <ac:spMkLst>
            <pc:docMk/>
            <pc:sldMk cId="0" sldId="256"/>
            <ac:spMk id="4" creationId="{CF0710AC-EF30-23C0-63EE-A5231A18C044}"/>
          </ac:spMkLst>
        </pc:spChg>
        <pc:spChg chg="add del mod">
          <ac:chgData name="Jalaj Vora (DPDHL DE)" userId="e36bebcf-243e-490d-b678-f2ccf0941dc7" providerId="ADAL" clId="{6D15DFAF-CBF1-4342-B3FC-DD835D8E558D}" dt="2023-07-15T12:54:07.461" v="593" actId="478"/>
          <ac:spMkLst>
            <pc:docMk/>
            <pc:sldMk cId="0" sldId="256"/>
            <ac:spMk id="5" creationId="{C0452873-0364-6892-41D9-3A0309B56138}"/>
          </ac:spMkLst>
        </pc:spChg>
        <pc:spChg chg="add mod">
          <ac:chgData name="Jalaj Vora (DPDHL DE)" userId="e36bebcf-243e-490d-b678-f2ccf0941dc7" providerId="ADAL" clId="{6D15DFAF-CBF1-4342-B3FC-DD835D8E558D}" dt="2023-07-17T17:01:09.327" v="3970" actId="1076"/>
          <ac:spMkLst>
            <pc:docMk/>
            <pc:sldMk cId="0" sldId="256"/>
            <ac:spMk id="5" creationId="{C70E9BAE-1E2C-74AD-C144-13C046C84D0A}"/>
          </ac:spMkLst>
        </pc:spChg>
        <pc:spChg chg="add mod">
          <ac:chgData name="Jalaj Vora (DPDHL DE)" userId="e36bebcf-243e-490d-b678-f2ccf0941dc7" providerId="ADAL" clId="{6D15DFAF-CBF1-4342-B3FC-DD835D8E558D}" dt="2023-07-16T09:17:57.411" v="1917" actId="14100"/>
          <ac:spMkLst>
            <pc:docMk/>
            <pc:sldMk cId="0" sldId="256"/>
            <ac:spMk id="6" creationId="{48D097F2-5822-3D41-2871-F047A5C362F4}"/>
          </ac:spMkLst>
        </pc:spChg>
      </pc:sldChg>
      <pc:sldChg chg="modSp mod">
        <pc:chgData name="Jalaj Vora (DPDHL DE)" userId="e36bebcf-243e-490d-b678-f2ccf0941dc7" providerId="ADAL" clId="{6D15DFAF-CBF1-4342-B3FC-DD835D8E558D}" dt="2023-07-15T13:58:34.479" v="734" actId="20577"/>
        <pc:sldMkLst>
          <pc:docMk/>
          <pc:sldMk cId="0" sldId="257"/>
        </pc:sldMkLst>
        <pc:spChg chg="mod">
          <ac:chgData name="Jalaj Vora (DPDHL DE)" userId="e36bebcf-243e-490d-b678-f2ccf0941dc7" providerId="ADAL" clId="{6D15DFAF-CBF1-4342-B3FC-DD835D8E558D}" dt="2023-07-15T12:45:54.788" v="230" actId="20577"/>
          <ac:spMkLst>
            <pc:docMk/>
            <pc:sldMk cId="0" sldId="257"/>
            <ac:spMk id="2" creationId="{789E46BB-E617-F405-F01B-7AEBB35912F3}"/>
          </ac:spMkLst>
        </pc:spChg>
        <pc:spChg chg="mod">
          <ac:chgData name="Jalaj Vora (DPDHL DE)" userId="e36bebcf-243e-490d-b678-f2ccf0941dc7" providerId="ADAL" clId="{6D15DFAF-CBF1-4342-B3FC-DD835D8E558D}" dt="2023-07-15T13:58:34.479" v="734" actId="20577"/>
          <ac:spMkLst>
            <pc:docMk/>
            <pc:sldMk cId="0" sldId="257"/>
            <ac:spMk id="3" creationId="{8697D338-65C4-78B6-92B5-66FFB8FAA727}"/>
          </ac:spMkLst>
        </pc:spChg>
      </pc:sldChg>
      <pc:sldChg chg="modSp add mod">
        <pc:chgData name="Jalaj Vora (DPDHL DE)" userId="e36bebcf-243e-490d-b678-f2ccf0941dc7" providerId="ADAL" clId="{6D15DFAF-CBF1-4342-B3FC-DD835D8E558D}" dt="2023-07-16T09:22:14.558" v="1937" actId="20577"/>
        <pc:sldMkLst>
          <pc:docMk/>
          <pc:sldMk cId="3437236817" sldId="258"/>
        </pc:sldMkLst>
        <pc:spChg chg="mod">
          <ac:chgData name="Jalaj Vora (DPDHL DE)" userId="e36bebcf-243e-490d-b678-f2ccf0941dc7" providerId="ADAL" clId="{6D15DFAF-CBF1-4342-B3FC-DD835D8E558D}" dt="2023-07-15T13:52:49.624" v="679" actId="20577"/>
          <ac:spMkLst>
            <pc:docMk/>
            <pc:sldMk cId="3437236817" sldId="258"/>
            <ac:spMk id="2" creationId="{789E46BB-E617-F405-F01B-7AEBB35912F3}"/>
          </ac:spMkLst>
        </pc:spChg>
        <pc:spChg chg="mod">
          <ac:chgData name="Jalaj Vora (DPDHL DE)" userId="e36bebcf-243e-490d-b678-f2ccf0941dc7" providerId="ADAL" clId="{6D15DFAF-CBF1-4342-B3FC-DD835D8E558D}" dt="2023-07-16T09:22:14.558" v="1937" actId="20577"/>
          <ac:spMkLst>
            <pc:docMk/>
            <pc:sldMk cId="3437236817" sldId="258"/>
            <ac:spMk id="3" creationId="{8697D338-65C4-78B6-92B5-66FFB8FAA727}"/>
          </ac:spMkLst>
        </pc:spChg>
      </pc:sldChg>
      <pc:sldChg chg="addSp delSp modSp add mod modClrScheme chgLayout">
        <pc:chgData name="Jalaj Vora (DPDHL DE)" userId="e36bebcf-243e-490d-b678-f2ccf0941dc7" providerId="ADAL" clId="{6D15DFAF-CBF1-4342-B3FC-DD835D8E558D}" dt="2023-07-15T13:26:00.684" v="648" actId="20577"/>
        <pc:sldMkLst>
          <pc:docMk/>
          <pc:sldMk cId="233044938" sldId="259"/>
        </pc:sldMkLst>
        <pc:spChg chg="del mod ord">
          <ac:chgData name="Jalaj Vora (DPDHL DE)" userId="e36bebcf-243e-490d-b678-f2ccf0941dc7" providerId="ADAL" clId="{6D15DFAF-CBF1-4342-B3FC-DD835D8E558D}" dt="2023-07-15T12:49:18.679" v="456" actId="700"/>
          <ac:spMkLst>
            <pc:docMk/>
            <pc:sldMk cId="233044938" sldId="259"/>
            <ac:spMk id="2" creationId="{789E46BB-E617-F405-F01B-7AEBB35912F3}"/>
          </ac:spMkLst>
        </pc:spChg>
        <pc:spChg chg="del mod ord">
          <ac:chgData name="Jalaj Vora (DPDHL DE)" userId="e36bebcf-243e-490d-b678-f2ccf0941dc7" providerId="ADAL" clId="{6D15DFAF-CBF1-4342-B3FC-DD835D8E558D}" dt="2023-07-15T12:49:18.679" v="456" actId="700"/>
          <ac:spMkLst>
            <pc:docMk/>
            <pc:sldMk cId="233044938" sldId="259"/>
            <ac:spMk id="3" creationId="{8697D338-65C4-78B6-92B5-66FFB8FAA727}"/>
          </ac:spMkLst>
        </pc:spChg>
        <pc:spChg chg="mod ord">
          <ac:chgData name="Jalaj Vora (DPDHL DE)" userId="e36bebcf-243e-490d-b678-f2ccf0941dc7" providerId="ADAL" clId="{6D15DFAF-CBF1-4342-B3FC-DD835D8E558D}" dt="2023-07-15T12:49:18.679" v="456" actId="700"/>
          <ac:spMkLst>
            <pc:docMk/>
            <pc:sldMk cId="233044938" sldId="259"/>
            <ac:spMk id="4" creationId="{5DB8B208-1E51-34A4-15CC-15FADE0E566F}"/>
          </ac:spMkLst>
        </pc:spChg>
        <pc:spChg chg="mod ord">
          <ac:chgData name="Jalaj Vora (DPDHL DE)" userId="e36bebcf-243e-490d-b678-f2ccf0941dc7" providerId="ADAL" clId="{6D15DFAF-CBF1-4342-B3FC-DD835D8E558D}" dt="2023-07-15T12:49:18.679" v="456" actId="700"/>
          <ac:spMkLst>
            <pc:docMk/>
            <pc:sldMk cId="233044938" sldId="259"/>
            <ac:spMk id="5" creationId="{A95CAF8A-5659-13CB-43C5-13E627BCCEBA}"/>
          </ac:spMkLst>
        </pc:spChg>
        <pc:spChg chg="add mod ord">
          <ac:chgData name="Jalaj Vora (DPDHL DE)" userId="e36bebcf-243e-490d-b678-f2ccf0941dc7" providerId="ADAL" clId="{6D15DFAF-CBF1-4342-B3FC-DD835D8E558D}" dt="2023-07-15T13:26:00.684" v="648" actId="20577"/>
          <ac:spMkLst>
            <pc:docMk/>
            <pc:sldMk cId="233044938" sldId="259"/>
            <ac:spMk id="6" creationId="{0D2B856E-BC94-F6A2-0705-28D6FAAF23BC}"/>
          </ac:spMkLst>
        </pc:spChg>
        <pc:spChg chg="add mod ord">
          <ac:chgData name="Jalaj Vora (DPDHL DE)" userId="e36bebcf-243e-490d-b678-f2ccf0941dc7" providerId="ADAL" clId="{6D15DFAF-CBF1-4342-B3FC-DD835D8E558D}" dt="2023-07-15T12:49:18.679" v="456" actId="700"/>
          <ac:spMkLst>
            <pc:docMk/>
            <pc:sldMk cId="233044938" sldId="259"/>
            <ac:spMk id="7" creationId="{51B37307-F889-65D6-C04E-270301AFCB3C}"/>
          </ac:spMkLst>
        </pc:spChg>
      </pc:sldChg>
      <pc:sldChg chg="addSp delSp modSp new del mod modClrScheme chgLayout">
        <pc:chgData name="Jalaj Vora (DPDHL DE)" userId="e36bebcf-243e-490d-b678-f2ccf0941dc7" providerId="ADAL" clId="{6D15DFAF-CBF1-4342-B3FC-DD835D8E558D}" dt="2023-07-15T12:41:51.422" v="4" actId="2696"/>
        <pc:sldMkLst>
          <pc:docMk/>
          <pc:sldMk cId="1965552043" sldId="259"/>
        </pc:sldMkLst>
        <pc:spChg chg="add del mod ord">
          <ac:chgData name="Jalaj Vora (DPDHL DE)" userId="e36bebcf-243e-490d-b678-f2ccf0941dc7" providerId="ADAL" clId="{6D15DFAF-CBF1-4342-B3FC-DD835D8E558D}" dt="2023-07-15T12:41:37.063" v="3" actId="700"/>
          <ac:spMkLst>
            <pc:docMk/>
            <pc:sldMk cId="1965552043" sldId="259"/>
            <ac:spMk id="2" creationId="{CA1FDB80-9835-5086-E7F4-D22A22C1D0D1}"/>
          </ac:spMkLst>
        </pc:spChg>
        <pc:spChg chg="add del mod ord">
          <ac:chgData name="Jalaj Vora (DPDHL DE)" userId="e36bebcf-243e-490d-b678-f2ccf0941dc7" providerId="ADAL" clId="{6D15DFAF-CBF1-4342-B3FC-DD835D8E558D}" dt="2023-07-15T12:41:37.063" v="3" actId="700"/>
          <ac:spMkLst>
            <pc:docMk/>
            <pc:sldMk cId="1965552043" sldId="259"/>
            <ac:spMk id="3" creationId="{BA4C7B50-B1BB-87A1-2B38-2723ABE3EFB6}"/>
          </ac:spMkLst>
        </pc:spChg>
        <pc:spChg chg="add mod ord">
          <ac:chgData name="Jalaj Vora (DPDHL DE)" userId="e36bebcf-243e-490d-b678-f2ccf0941dc7" providerId="ADAL" clId="{6D15DFAF-CBF1-4342-B3FC-DD835D8E558D}" dt="2023-07-15T12:41:37.063" v="3" actId="700"/>
          <ac:spMkLst>
            <pc:docMk/>
            <pc:sldMk cId="1965552043" sldId="259"/>
            <ac:spMk id="4" creationId="{640B5B20-62B4-4B3A-1E09-19CB01414A07}"/>
          </ac:spMkLst>
        </pc:spChg>
        <pc:spChg chg="add mod ord">
          <ac:chgData name="Jalaj Vora (DPDHL DE)" userId="e36bebcf-243e-490d-b678-f2ccf0941dc7" providerId="ADAL" clId="{6D15DFAF-CBF1-4342-B3FC-DD835D8E558D}" dt="2023-07-15T12:41:37.063" v="3" actId="700"/>
          <ac:spMkLst>
            <pc:docMk/>
            <pc:sldMk cId="1965552043" sldId="259"/>
            <ac:spMk id="5" creationId="{837E83FD-410E-69A3-FC9F-D266FEC86464}"/>
          </ac:spMkLst>
        </pc:spChg>
        <pc:spChg chg="add mod ord">
          <ac:chgData name="Jalaj Vora (DPDHL DE)" userId="e36bebcf-243e-490d-b678-f2ccf0941dc7" providerId="ADAL" clId="{6D15DFAF-CBF1-4342-B3FC-DD835D8E558D}" dt="2023-07-15T12:41:37.063" v="3" actId="700"/>
          <ac:spMkLst>
            <pc:docMk/>
            <pc:sldMk cId="1965552043" sldId="259"/>
            <ac:spMk id="6" creationId="{773B831A-8B24-DF4E-C2A0-CA0D35370231}"/>
          </ac:spMkLst>
        </pc:spChg>
      </pc:sldChg>
      <pc:sldChg chg="modSp add mod">
        <pc:chgData name="Jalaj Vora (DPDHL DE)" userId="e36bebcf-243e-490d-b678-f2ccf0941dc7" providerId="ADAL" clId="{6D15DFAF-CBF1-4342-B3FC-DD835D8E558D}" dt="2023-07-15T13:52:55.740" v="681" actId="20577"/>
        <pc:sldMkLst>
          <pc:docMk/>
          <pc:sldMk cId="3963117238" sldId="260"/>
        </pc:sldMkLst>
        <pc:spChg chg="mod">
          <ac:chgData name="Jalaj Vora (DPDHL DE)" userId="e36bebcf-243e-490d-b678-f2ccf0941dc7" providerId="ADAL" clId="{6D15DFAF-CBF1-4342-B3FC-DD835D8E558D}" dt="2023-07-15T13:52:55.740" v="681" actId="20577"/>
          <ac:spMkLst>
            <pc:docMk/>
            <pc:sldMk cId="3963117238" sldId="260"/>
            <ac:spMk id="2" creationId="{789E46BB-E617-F405-F01B-7AEBB35912F3}"/>
          </ac:spMkLst>
        </pc:spChg>
        <pc:spChg chg="mod">
          <ac:chgData name="Jalaj Vora (DPDHL DE)" userId="e36bebcf-243e-490d-b678-f2ccf0941dc7" providerId="ADAL" clId="{6D15DFAF-CBF1-4342-B3FC-DD835D8E558D}" dt="2023-07-15T12:50:08.715" v="483" actId="11"/>
          <ac:spMkLst>
            <pc:docMk/>
            <pc:sldMk cId="3963117238" sldId="260"/>
            <ac:spMk id="3" creationId="{8697D338-65C4-78B6-92B5-66FFB8FAA727}"/>
          </ac:spMkLst>
        </pc:spChg>
      </pc:sldChg>
      <pc:sldChg chg="modSp add mod">
        <pc:chgData name="Jalaj Vora (DPDHL DE)" userId="e36bebcf-243e-490d-b678-f2ccf0941dc7" providerId="ADAL" clId="{6D15DFAF-CBF1-4342-B3FC-DD835D8E558D}" dt="2023-07-15T14:41:46.116" v="1907" actId="20577"/>
        <pc:sldMkLst>
          <pc:docMk/>
          <pc:sldMk cId="819513497" sldId="261"/>
        </pc:sldMkLst>
        <pc:spChg chg="mod">
          <ac:chgData name="Jalaj Vora (DPDHL DE)" userId="e36bebcf-243e-490d-b678-f2ccf0941dc7" providerId="ADAL" clId="{6D15DFAF-CBF1-4342-B3FC-DD835D8E558D}" dt="2023-07-15T14:41:46.116" v="1907" actId="20577"/>
          <ac:spMkLst>
            <pc:docMk/>
            <pc:sldMk cId="819513497" sldId="261"/>
            <ac:spMk id="2" creationId="{789E46BB-E617-F405-F01B-7AEBB35912F3}"/>
          </ac:spMkLst>
        </pc:spChg>
      </pc:sldChg>
      <pc:sldChg chg="modSp add mod">
        <pc:chgData name="Jalaj Vora (DPDHL DE)" userId="e36bebcf-243e-490d-b678-f2ccf0941dc7" providerId="ADAL" clId="{6D15DFAF-CBF1-4342-B3FC-DD835D8E558D}" dt="2023-07-15T14:41:51.087" v="1909" actId="20577"/>
        <pc:sldMkLst>
          <pc:docMk/>
          <pc:sldMk cId="4029064177" sldId="262"/>
        </pc:sldMkLst>
        <pc:spChg chg="mod">
          <ac:chgData name="Jalaj Vora (DPDHL DE)" userId="e36bebcf-243e-490d-b678-f2ccf0941dc7" providerId="ADAL" clId="{6D15DFAF-CBF1-4342-B3FC-DD835D8E558D}" dt="2023-07-15T14:41:51.087" v="1909" actId="20577"/>
          <ac:spMkLst>
            <pc:docMk/>
            <pc:sldMk cId="4029064177" sldId="262"/>
            <ac:spMk id="2" creationId="{789E46BB-E617-F405-F01B-7AEBB35912F3}"/>
          </ac:spMkLst>
        </pc:spChg>
      </pc:sldChg>
      <pc:sldChg chg="modSp add mod">
        <pc:chgData name="Jalaj Vora (DPDHL DE)" userId="e36bebcf-243e-490d-b678-f2ccf0941dc7" providerId="ADAL" clId="{6D15DFAF-CBF1-4342-B3FC-DD835D8E558D}" dt="2023-07-15T14:41:55.868" v="1910" actId="20577"/>
        <pc:sldMkLst>
          <pc:docMk/>
          <pc:sldMk cId="1397849942" sldId="263"/>
        </pc:sldMkLst>
        <pc:spChg chg="mod">
          <ac:chgData name="Jalaj Vora (DPDHL DE)" userId="e36bebcf-243e-490d-b678-f2ccf0941dc7" providerId="ADAL" clId="{6D15DFAF-CBF1-4342-B3FC-DD835D8E558D}" dt="2023-07-15T14:41:55.868" v="1910" actId="20577"/>
          <ac:spMkLst>
            <pc:docMk/>
            <pc:sldMk cId="1397849942" sldId="263"/>
            <ac:spMk id="2" creationId="{789E46BB-E617-F405-F01B-7AEBB35912F3}"/>
          </ac:spMkLst>
        </pc:spChg>
      </pc:sldChg>
      <pc:sldChg chg="modSp add mod">
        <pc:chgData name="Jalaj Vora (DPDHL DE)" userId="e36bebcf-243e-490d-b678-f2ccf0941dc7" providerId="ADAL" clId="{6D15DFAF-CBF1-4342-B3FC-DD835D8E558D}" dt="2023-07-15T14:42:00.777" v="1911" actId="20577"/>
        <pc:sldMkLst>
          <pc:docMk/>
          <pc:sldMk cId="19696578" sldId="264"/>
        </pc:sldMkLst>
        <pc:spChg chg="mod">
          <ac:chgData name="Jalaj Vora (DPDHL DE)" userId="e36bebcf-243e-490d-b678-f2ccf0941dc7" providerId="ADAL" clId="{6D15DFAF-CBF1-4342-B3FC-DD835D8E558D}" dt="2023-07-15T14:42:00.777" v="1911" actId="20577"/>
          <ac:spMkLst>
            <pc:docMk/>
            <pc:sldMk cId="19696578" sldId="264"/>
            <ac:spMk id="2" creationId="{789E46BB-E617-F405-F01B-7AEBB35912F3}"/>
          </ac:spMkLst>
        </pc:spChg>
      </pc:sldChg>
      <pc:sldChg chg="modSp add mod">
        <pc:chgData name="Jalaj Vora (DPDHL DE)" userId="e36bebcf-243e-490d-b678-f2ccf0941dc7" providerId="ADAL" clId="{6D15DFAF-CBF1-4342-B3FC-DD835D8E558D}" dt="2023-07-16T09:30:11.926" v="2994" actId="20577"/>
        <pc:sldMkLst>
          <pc:docMk/>
          <pc:sldMk cId="787817625" sldId="265"/>
        </pc:sldMkLst>
        <pc:spChg chg="mod">
          <ac:chgData name="Jalaj Vora (DPDHL DE)" userId="e36bebcf-243e-490d-b678-f2ccf0941dc7" providerId="ADAL" clId="{6D15DFAF-CBF1-4342-B3FC-DD835D8E558D}" dt="2023-07-16T09:30:11.926" v="2994" actId="20577"/>
          <ac:spMkLst>
            <pc:docMk/>
            <pc:sldMk cId="787817625" sldId="265"/>
            <ac:spMk id="3" creationId="{8697D338-65C4-78B6-92B5-66FFB8FAA727}"/>
          </ac:spMkLst>
        </pc:spChg>
      </pc:sldChg>
      <pc:sldChg chg="modSp add mod">
        <pc:chgData name="Jalaj Vora (DPDHL DE)" userId="e36bebcf-243e-490d-b678-f2ccf0941dc7" providerId="ADAL" clId="{6D15DFAF-CBF1-4342-B3FC-DD835D8E558D}" dt="2023-07-16T09:28:29.410" v="2729" actId="20577"/>
        <pc:sldMkLst>
          <pc:docMk/>
          <pc:sldMk cId="1484811600" sldId="266"/>
        </pc:sldMkLst>
        <pc:spChg chg="mod">
          <ac:chgData name="Jalaj Vora (DPDHL DE)" userId="e36bebcf-243e-490d-b678-f2ccf0941dc7" providerId="ADAL" clId="{6D15DFAF-CBF1-4342-B3FC-DD835D8E558D}" dt="2023-07-16T09:28:29.410" v="2729" actId="20577"/>
          <ac:spMkLst>
            <pc:docMk/>
            <pc:sldMk cId="1484811600" sldId="266"/>
            <ac:spMk id="3" creationId="{8697D338-65C4-78B6-92B5-66FFB8FAA727}"/>
          </ac:spMkLst>
        </pc:spChg>
      </pc:sldChg>
      <pc:sldChg chg="modSp add mod">
        <pc:chgData name="Jalaj Vora (DPDHL DE)" userId="e36bebcf-243e-490d-b678-f2ccf0941dc7" providerId="ADAL" clId="{6D15DFAF-CBF1-4342-B3FC-DD835D8E558D}" dt="2023-07-16T14:13:39.570" v="3095" actId="20577"/>
        <pc:sldMkLst>
          <pc:docMk/>
          <pc:sldMk cId="2337914354" sldId="267"/>
        </pc:sldMkLst>
        <pc:spChg chg="mod">
          <ac:chgData name="Jalaj Vora (DPDHL DE)" userId="e36bebcf-243e-490d-b678-f2ccf0941dc7" providerId="ADAL" clId="{6D15DFAF-CBF1-4342-B3FC-DD835D8E558D}" dt="2023-07-16T09:34:21.338" v="3018" actId="20577"/>
          <ac:spMkLst>
            <pc:docMk/>
            <pc:sldMk cId="2337914354" sldId="267"/>
            <ac:spMk id="2" creationId="{789E46BB-E617-F405-F01B-7AEBB35912F3}"/>
          </ac:spMkLst>
        </pc:spChg>
        <pc:spChg chg="mod">
          <ac:chgData name="Jalaj Vora (DPDHL DE)" userId="e36bebcf-243e-490d-b678-f2ccf0941dc7" providerId="ADAL" clId="{6D15DFAF-CBF1-4342-B3FC-DD835D8E558D}" dt="2023-07-16T14:13:39.570" v="3095" actId="20577"/>
          <ac:spMkLst>
            <pc:docMk/>
            <pc:sldMk cId="2337914354" sldId="267"/>
            <ac:spMk id="3" creationId="{8697D338-65C4-78B6-92B5-66FFB8FAA727}"/>
          </ac:spMkLst>
        </pc:spChg>
      </pc:sldChg>
      <pc:sldChg chg="modSp add mod">
        <pc:chgData name="Jalaj Vora (DPDHL DE)" userId="e36bebcf-243e-490d-b678-f2ccf0941dc7" providerId="ADAL" clId="{6D15DFAF-CBF1-4342-B3FC-DD835D8E558D}" dt="2023-07-16T14:15:23.291" v="3282" actId="20577"/>
        <pc:sldMkLst>
          <pc:docMk/>
          <pc:sldMk cId="3458867822" sldId="268"/>
        </pc:sldMkLst>
        <pc:spChg chg="mod">
          <ac:chgData name="Jalaj Vora (DPDHL DE)" userId="e36bebcf-243e-490d-b678-f2ccf0941dc7" providerId="ADAL" clId="{6D15DFAF-CBF1-4342-B3FC-DD835D8E558D}" dt="2023-07-16T14:14:02.953" v="3109" actId="20577"/>
          <ac:spMkLst>
            <pc:docMk/>
            <pc:sldMk cId="3458867822" sldId="268"/>
            <ac:spMk id="2" creationId="{789E46BB-E617-F405-F01B-7AEBB35912F3}"/>
          </ac:spMkLst>
        </pc:spChg>
        <pc:spChg chg="mod">
          <ac:chgData name="Jalaj Vora (DPDHL DE)" userId="e36bebcf-243e-490d-b678-f2ccf0941dc7" providerId="ADAL" clId="{6D15DFAF-CBF1-4342-B3FC-DD835D8E558D}" dt="2023-07-16T14:15:23.291" v="3282" actId="20577"/>
          <ac:spMkLst>
            <pc:docMk/>
            <pc:sldMk cId="3458867822" sldId="268"/>
            <ac:spMk id="3" creationId="{8697D338-65C4-78B6-92B5-66FFB8FAA727}"/>
          </ac:spMkLst>
        </pc:spChg>
      </pc:sldChg>
      <pc:sldChg chg="modSp add mod">
        <pc:chgData name="Jalaj Vora (DPDHL DE)" userId="e36bebcf-243e-490d-b678-f2ccf0941dc7" providerId="ADAL" clId="{6D15DFAF-CBF1-4342-B3FC-DD835D8E558D}" dt="2023-07-16T14:25:58.601" v="3888" actId="20577"/>
        <pc:sldMkLst>
          <pc:docMk/>
          <pc:sldMk cId="4037955204" sldId="269"/>
        </pc:sldMkLst>
        <pc:spChg chg="mod">
          <ac:chgData name="Jalaj Vora (DPDHL DE)" userId="e36bebcf-243e-490d-b678-f2ccf0941dc7" providerId="ADAL" clId="{6D15DFAF-CBF1-4342-B3FC-DD835D8E558D}" dt="2023-07-16T14:25:55.413" v="3887" actId="20577"/>
          <ac:spMkLst>
            <pc:docMk/>
            <pc:sldMk cId="4037955204" sldId="269"/>
            <ac:spMk id="2" creationId="{789E46BB-E617-F405-F01B-7AEBB35912F3}"/>
          </ac:spMkLst>
        </pc:spChg>
        <pc:spChg chg="mod">
          <ac:chgData name="Jalaj Vora (DPDHL DE)" userId="e36bebcf-243e-490d-b678-f2ccf0941dc7" providerId="ADAL" clId="{6D15DFAF-CBF1-4342-B3FC-DD835D8E558D}" dt="2023-07-16T14:25:58.601" v="3888" actId="20577"/>
          <ac:spMkLst>
            <pc:docMk/>
            <pc:sldMk cId="4037955204" sldId="269"/>
            <ac:spMk id="3" creationId="{8697D338-65C4-78B6-92B5-66FFB8FAA727}"/>
          </ac:spMkLst>
        </pc:spChg>
      </pc:sldChg>
      <pc:sldChg chg="modSp add mod">
        <pc:chgData name="Jalaj Vora (DPDHL DE)" userId="e36bebcf-243e-490d-b678-f2ccf0941dc7" providerId="ADAL" clId="{6D15DFAF-CBF1-4342-B3FC-DD835D8E558D}" dt="2023-07-16T14:17:57.738" v="3501" actId="20577"/>
        <pc:sldMkLst>
          <pc:docMk/>
          <pc:sldMk cId="693502863" sldId="270"/>
        </pc:sldMkLst>
        <pc:spChg chg="mod">
          <ac:chgData name="Jalaj Vora (DPDHL DE)" userId="e36bebcf-243e-490d-b678-f2ccf0941dc7" providerId="ADAL" clId="{6D15DFAF-CBF1-4342-B3FC-DD835D8E558D}" dt="2023-07-16T14:14:27.581" v="3159" actId="20577"/>
          <ac:spMkLst>
            <pc:docMk/>
            <pc:sldMk cId="693502863" sldId="270"/>
            <ac:spMk id="2" creationId="{789E46BB-E617-F405-F01B-7AEBB35912F3}"/>
          </ac:spMkLst>
        </pc:spChg>
        <pc:spChg chg="mod">
          <ac:chgData name="Jalaj Vora (DPDHL DE)" userId="e36bebcf-243e-490d-b678-f2ccf0941dc7" providerId="ADAL" clId="{6D15DFAF-CBF1-4342-B3FC-DD835D8E558D}" dt="2023-07-16T14:17:57.738" v="3501" actId="20577"/>
          <ac:spMkLst>
            <pc:docMk/>
            <pc:sldMk cId="693502863" sldId="270"/>
            <ac:spMk id="3" creationId="{8697D338-65C4-78B6-92B5-66FFB8FAA727}"/>
          </ac:spMkLst>
        </pc:spChg>
      </pc:sldChg>
      <pc:sldChg chg="modSp add mod">
        <pc:chgData name="Jalaj Vora (DPDHL DE)" userId="e36bebcf-243e-490d-b678-f2ccf0941dc7" providerId="ADAL" clId="{6D15DFAF-CBF1-4342-B3FC-DD835D8E558D}" dt="2023-07-16T14:21:38.695" v="3531" actId="20577"/>
        <pc:sldMkLst>
          <pc:docMk/>
          <pc:sldMk cId="2700218204" sldId="271"/>
        </pc:sldMkLst>
        <pc:spChg chg="mod">
          <ac:chgData name="Jalaj Vora (DPDHL DE)" userId="e36bebcf-243e-490d-b678-f2ccf0941dc7" providerId="ADAL" clId="{6D15DFAF-CBF1-4342-B3FC-DD835D8E558D}" dt="2023-07-16T14:21:38.695" v="3531" actId="20577"/>
          <ac:spMkLst>
            <pc:docMk/>
            <pc:sldMk cId="2700218204" sldId="271"/>
            <ac:spMk id="3" creationId="{8697D338-65C4-78B6-92B5-66FFB8FAA727}"/>
          </ac:spMkLst>
        </pc:spChg>
      </pc:sldChg>
      <pc:sldChg chg="modSp add mod">
        <pc:chgData name="Jalaj Vora (DPDHL DE)" userId="e36bebcf-243e-490d-b678-f2ccf0941dc7" providerId="ADAL" clId="{6D15DFAF-CBF1-4342-B3FC-DD835D8E558D}" dt="2023-07-16T14:22:00.200" v="3621" actId="20577"/>
        <pc:sldMkLst>
          <pc:docMk/>
          <pc:sldMk cId="1178892974" sldId="272"/>
        </pc:sldMkLst>
        <pc:spChg chg="mod">
          <ac:chgData name="Jalaj Vora (DPDHL DE)" userId="e36bebcf-243e-490d-b678-f2ccf0941dc7" providerId="ADAL" clId="{6D15DFAF-CBF1-4342-B3FC-DD835D8E558D}" dt="2023-07-16T14:22:00.200" v="3621" actId="20577"/>
          <ac:spMkLst>
            <pc:docMk/>
            <pc:sldMk cId="1178892974" sldId="272"/>
            <ac:spMk id="3" creationId="{8697D338-65C4-78B6-92B5-66FFB8FAA727}"/>
          </ac:spMkLst>
        </pc:spChg>
      </pc:sldChg>
      <pc:sldChg chg="modSp add mod">
        <pc:chgData name="Jalaj Vora (DPDHL DE)" userId="e36bebcf-243e-490d-b678-f2ccf0941dc7" providerId="ADAL" clId="{6D15DFAF-CBF1-4342-B3FC-DD835D8E558D}" dt="2023-07-16T14:25:08.336" v="3799" actId="20577"/>
        <pc:sldMkLst>
          <pc:docMk/>
          <pc:sldMk cId="9483909" sldId="273"/>
        </pc:sldMkLst>
        <pc:spChg chg="mod">
          <ac:chgData name="Jalaj Vora (DPDHL DE)" userId="e36bebcf-243e-490d-b678-f2ccf0941dc7" providerId="ADAL" clId="{6D15DFAF-CBF1-4342-B3FC-DD835D8E558D}" dt="2023-07-16T14:25:05.404" v="3798" actId="14100"/>
          <ac:spMkLst>
            <pc:docMk/>
            <pc:sldMk cId="9483909" sldId="273"/>
            <ac:spMk id="2" creationId="{789E46BB-E617-F405-F01B-7AEBB35912F3}"/>
          </ac:spMkLst>
        </pc:spChg>
        <pc:spChg chg="mod">
          <ac:chgData name="Jalaj Vora (DPDHL DE)" userId="e36bebcf-243e-490d-b678-f2ccf0941dc7" providerId="ADAL" clId="{6D15DFAF-CBF1-4342-B3FC-DD835D8E558D}" dt="2023-07-16T14:25:08.336" v="3799" actId="20577"/>
          <ac:spMkLst>
            <pc:docMk/>
            <pc:sldMk cId="9483909" sldId="273"/>
            <ac:spMk id="3" creationId="{8697D338-65C4-78B6-92B5-66FFB8FAA727}"/>
          </ac:spMkLst>
        </pc:spChg>
      </pc:sldChg>
      <pc:sldChg chg="modSp add mod">
        <pc:chgData name="Jalaj Vora (DPDHL DE)" userId="e36bebcf-243e-490d-b678-f2ccf0941dc7" providerId="ADAL" clId="{6D15DFAF-CBF1-4342-B3FC-DD835D8E558D}" dt="2023-07-16T14:25:30.439" v="3820" actId="20577"/>
        <pc:sldMkLst>
          <pc:docMk/>
          <pc:sldMk cId="3224466408" sldId="274"/>
        </pc:sldMkLst>
        <pc:spChg chg="mod">
          <ac:chgData name="Jalaj Vora (DPDHL DE)" userId="e36bebcf-243e-490d-b678-f2ccf0941dc7" providerId="ADAL" clId="{6D15DFAF-CBF1-4342-B3FC-DD835D8E558D}" dt="2023-07-16T14:25:26.256" v="3818" actId="20577"/>
          <ac:spMkLst>
            <pc:docMk/>
            <pc:sldMk cId="3224466408" sldId="274"/>
            <ac:spMk id="2" creationId="{789E46BB-E617-F405-F01B-7AEBB35912F3}"/>
          </ac:spMkLst>
        </pc:spChg>
        <pc:spChg chg="mod">
          <ac:chgData name="Jalaj Vora (DPDHL DE)" userId="e36bebcf-243e-490d-b678-f2ccf0941dc7" providerId="ADAL" clId="{6D15DFAF-CBF1-4342-B3FC-DD835D8E558D}" dt="2023-07-16T14:25:30.439" v="3820" actId="20577"/>
          <ac:spMkLst>
            <pc:docMk/>
            <pc:sldMk cId="3224466408" sldId="274"/>
            <ac:spMk id="3" creationId="{8697D338-65C4-78B6-92B5-66FFB8FAA727}"/>
          </ac:spMkLst>
        </pc:spChg>
      </pc:sldChg>
      <pc:sldChg chg="modSp add mod">
        <pc:chgData name="Jalaj Vora (DPDHL DE)" userId="e36bebcf-243e-490d-b678-f2ccf0941dc7" providerId="ADAL" clId="{6D15DFAF-CBF1-4342-B3FC-DD835D8E558D}" dt="2023-07-16T14:25:42.885" v="3860" actId="20577"/>
        <pc:sldMkLst>
          <pc:docMk/>
          <pc:sldMk cId="1290133647" sldId="275"/>
        </pc:sldMkLst>
        <pc:spChg chg="mod">
          <ac:chgData name="Jalaj Vora (DPDHL DE)" userId="e36bebcf-243e-490d-b678-f2ccf0941dc7" providerId="ADAL" clId="{6D15DFAF-CBF1-4342-B3FC-DD835D8E558D}" dt="2023-07-16T14:25:42.885" v="3860" actId="20577"/>
          <ac:spMkLst>
            <pc:docMk/>
            <pc:sldMk cId="1290133647" sldId="275"/>
            <ac:spMk id="2" creationId="{789E46BB-E617-F405-F01B-7AEBB35912F3}"/>
          </ac:spMkLst>
        </pc:spChg>
        <pc:spChg chg="mod">
          <ac:chgData name="Jalaj Vora (DPDHL DE)" userId="e36bebcf-243e-490d-b678-f2ccf0941dc7" providerId="ADAL" clId="{6D15DFAF-CBF1-4342-B3FC-DD835D8E558D}" dt="2023-07-16T14:25:34.147" v="3821" actId="20577"/>
          <ac:spMkLst>
            <pc:docMk/>
            <pc:sldMk cId="1290133647" sldId="275"/>
            <ac:spMk id="3" creationId="{8697D338-65C4-78B6-92B5-66FFB8FAA727}"/>
          </ac:spMkLst>
        </pc:spChg>
      </pc:sldChg>
      <pc:sldChg chg="add">
        <pc:chgData name="Jalaj Vora (DPDHL DE)" userId="e36bebcf-243e-490d-b678-f2ccf0941dc7" providerId="ADAL" clId="{6D15DFAF-CBF1-4342-B3FC-DD835D8E558D}" dt="2023-07-16T14:26:06.041" v="3889" actId="2890"/>
        <pc:sldMkLst>
          <pc:docMk/>
          <pc:sldMk cId="3249158164" sldId="276"/>
        </pc:sldMkLst>
      </pc:sldChg>
      <pc:sldChg chg="modSp add mod">
        <pc:chgData name="Jalaj Vora (DPDHL DE)" userId="e36bebcf-243e-490d-b678-f2ccf0941dc7" providerId="ADAL" clId="{6D15DFAF-CBF1-4342-B3FC-DD835D8E558D}" dt="2023-07-16T14:33:58.752" v="3932" actId="20577"/>
        <pc:sldMkLst>
          <pc:docMk/>
          <pc:sldMk cId="1694034423" sldId="277"/>
        </pc:sldMkLst>
        <pc:spChg chg="mod">
          <ac:chgData name="Jalaj Vora (DPDHL DE)" userId="e36bebcf-243e-490d-b678-f2ccf0941dc7" providerId="ADAL" clId="{6D15DFAF-CBF1-4342-B3FC-DD835D8E558D}" dt="2023-07-16T14:33:58.752" v="3932" actId="20577"/>
          <ac:spMkLst>
            <pc:docMk/>
            <pc:sldMk cId="1694034423" sldId="277"/>
            <ac:spMk id="3" creationId="{8697D338-65C4-78B6-92B5-66FFB8FAA727}"/>
          </ac:spMkLst>
        </pc:spChg>
      </pc:sldChg>
      <pc:sldMasterChg chg="modSp mod">
        <pc:chgData name="Jalaj Vora (DPDHL DE)" userId="e36bebcf-243e-490d-b678-f2ccf0941dc7" providerId="ADAL" clId="{6D15DFAF-CBF1-4342-B3FC-DD835D8E558D}" dt="2023-07-15T12:44:22.847" v="186"/>
        <pc:sldMasterMkLst>
          <pc:docMk/>
          <pc:sldMasterMk cId="0" sldId="2147483648"/>
        </pc:sldMasterMkLst>
        <pc:spChg chg="mod ord modVis">
          <ac:chgData name="Jalaj Vora (DPDHL DE)" userId="e36bebcf-243e-490d-b678-f2ccf0941dc7" providerId="ADAL" clId="{6D15DFAF-CBF1-4342-B3FC-DD835D8E558D}" dt="2023-07-15T12:44:22.847" v="186"/>
          <ac:spMkLst>
            <pc:docMk/>
            <pc:sldMasterMk cId="0" sldId="2147483648"/>
            <ac:spMk id="9" creationId="{CA66126D-C604-8CDD-8489-0138CF54B952}"/>
          </ac:spMkLst>
        </pc:spChg>
      </pc:sldMasterChg>
      <pc:sldMasterChg chg="modSp mod">
        <pc:chgData name="Jalaj Vora (DPDHL DE)" userId="e36bebcf-243e-490d-b678-f2ccf0941dc7" providerId="ADAL" clId="{6D15DFAF-CBF1-4342-B3FC-DD835D8E558D}" dt="2023-07-15T12:44:22.879" v="216"/>
        <pc:sldMasterMkLst>
          <pc:docMk/>
          <pc:sldMasterMk cId="0" sldId="2147483660"/>
        </pc:sldMasterMkLst>
        <pc:spChg chg="mod ord modVis">
          <ac:chgData name="Jalaj Vora (DPDHL DE)" userId="e36bebcf-243e-490d-b678-f2ccf0941dc7" providerId="ADAL" clId="{6D15DFAF-CBF1-4342-B3FC-DD835D8E558D}" dt="2023-07-15T12:44:22.879" v="216"/>
          <ac:spMkLst>
            <pc:docMk/>
            <pc:sldMasterMk cId="0" sldId="2147483660"/>
            <ac:spMk id="6" creationId="{0A9AC8F2-3C42-CAF4-A353-77CB11AD43EB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F5D560-9354-4E73-9EC4-16C21D22D40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D5618-9158-04A1-4E4F-55669832B99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58EBA-5D3E-18E8-C721-CEB5E8553AE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2A1E8-0DDA-5CEB-4347-7BCA5982917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2C89A1D-6321-4AAF-8967-7A29E4BE152A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57932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8B9874-5EA5-30F8-A0A3-0759507782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424461-6463-B265-A69E-94EC0576933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5D3405C-1C71-10E4-B66B-E90A57E946D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B5EE6-474A-0CC0-3301-B0CF1615747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7D17F-E105-25DF-9858-66C0B29C378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3A927-7B42-2DEE-C9D0-B799CF8CA0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CBBC6A7-ECC1-4D47-A508-60F4FB4B2F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A89EC-BA1D-515F-35AA-D979C55D53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B6B5B84-0F0E-403D-B9D0-10C65E46122A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C3C8B7-3854-05BB-641A-9DCCAF34E6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BE01E6-BBC9-0DBC-C812-606F806028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A693-76A5-8DCD-06AA-934CC9B6D7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93C810-1C58-4348-811A-63DCBA81372A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2F8E-8696-4339-A9D9-24DCBCCF7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511CD-E4D5-9FF9-07E3-C92C3E95FF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73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A693-76A5-8DCD-06AA-934CC9B6D7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93C810-1C58-4348-811A-63DCBA81372A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2F8E-8696-4339-A9D9-24DCBCCF7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511CD-E4D5-9FF9-07E3-C92C3E95FF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69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A693-76A5-8DCD-06AA-934CC9B6D7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93C810-1C58-4348-811A-63DCBA81372A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2F8E-8696-4339-A9D9-24DCBCCF7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511CD-E4D5-9FF9-07E3-C92C3E95FF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72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A693-76A5-8DCD-06AA-934CC9B6D7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93C810-1C58-4348-811A-63DCBA81372A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2F8E-8696-4339-A9D9-24DCBCCF7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511CD-E4D5-9FF9-07E3-C92C3E95FF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78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A693-76A5-8DCD-06AA-934CC9B6D7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93C810-1C58-4348-811A-63DCBA81372A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2F8E-8696-4339-A9D9-24DCBCCF7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511CD-E4D5-9FF9-07E3-C92C3E95FF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3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A693-76A5-8DCD-06AA-934CC9B6D7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93C810-1C58-4348-811A-63DCBA81372A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2F8E-8696-4339-A9D9-24DCBCCF7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511CD-E4D5-9FF9-07E3-C92C3E95FF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41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A693-76A5-8DCD-06AA-934CC9B6D7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93C810-1C58-4348-811A-63DCBA81372A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2F8E-8696-4339-A9D9-24DCBCCF7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511CD-E4D5-9FF9-07E3-C92C3E95FF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19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A693-76A5-8DCD-06AA-934CC9B6D7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93C810-1C58-4348-811A-63DCBA81372A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2F8E-8696-4339-A9D9-24DCBCCF7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511CD-E4D5-9FF9-07E3-C92C3E95FF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05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A693-76A5-8DCD-06AA-934CC9B6D7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93C810-1C58-4348-811A-63DCBA81372A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2F8E-8696-4339-A9D9-24DCBCCF7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511CD-E4D5-9FF9-07E3-C92C3E95FF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52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A693-76A5-8DCD-06AA-934CC9B6D7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93C810-1C58-4348-811A-63DCBA81372A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2F8E-8696-4339-A9D9-24DCBCCF7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511CD-E4D5-9FF9-07E3-C92C3E95FF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0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A693-76A5-8DCD-06AA-934CC9B6D7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93C810-1C58-4348-811A-63DCBA81372A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2F8E-8696-4339-A9D9-24DCBCCF7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511CD-E4D5-9FF9-07E3-C92C3E95FF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A693-76A5-8DCD-06AA-934CC9B6D7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93C810-1C58-4348-811A-63DCBA81372A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2F8E-8696-4339-A9D9-24DCBCCF7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511CD-E4D5-9FF9-07E3-C92C3E95FF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98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A693-76A5-8DCD-06AA-934CC9B6D7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93C810-1C58-4348-811A-63DCBA81372A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2F8E-8696-4339-A9D9-24DCBCCF7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511CD-E4D5-9FF9-07E3-C92C3E95FF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30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A693-76A5-8DCD-06AA-934CC9B6D7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93C810-1C58-4348-811A-63DCBA81372A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2F8E-8696-4339-A9D9-24DCBCCF7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511CD-E4D5-9FF9-07E3-C92C3E95FF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79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A693-76A5-8DCD-06AA-934CC9B6D7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93C810-1C58-4348-811A-63DCBA81372A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2F8E-8696-4339-A9D9-24DCBCCF7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511CD-E4D5-9FF9-07E3-C92C3E95FF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55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A693-76A5-8DCD-06AA-934CC9B6D7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93C810-1C58-4348-811A-63DCBA81372A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2F8E-8696-4339-A9D9-24DCBCCF7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511CD-E4D5-9FF9-07E3-C92C3E95FF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2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A693-76A5-8DCD-06AA-934CC9B6D7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93C810-1C58-4348-811A-63DCBA81372A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2F8E-8696-4339-A9D9-24DCBCCF7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511CD-E4D5-9FF9-07E3-C92C3E95FF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0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A693-76A5-8DCD-06AA-934CC9B6D7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93C810-1C58-4348-811A-63DCBA81372A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2F8E-8696-4339-A9D9-24DCBCCF7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511CD-E4D5-9FF9-07E3-C92C3E95FF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09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A693-76A5-8DCD-06AA-934CC9B6D7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93C810-1C58-4348-811A-63DCBA81372A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2F8E-8696-4339-A9D9-24DCBCCF7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511CD-E4D5-9FF9-07E3-C92C3E95FF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A693-76A5-8DCD-06AA-934CC9B6D7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93C810-1C58-4348-811A-63DCBA81372A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2F8E-8696-4339-A9D9-24DCBCCF7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511CD-E4D5-9FF9-07E3-C92C3E95FF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1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A693-76A5-8DCD-06AA-934CC9B6D7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093C810-1C58-4348-811A-63DCBA81372A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2F8E-8696-4339-A9D9-24DCBCCF7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511CD-E4D5-9FF9-07E3-C92C3E95FF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7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10B1-B977-6C91-A965-EC3E1FC8B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CECAE-667E-20AE-C9E4-134283367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87490-74B8-D148-4E0A-78EC4376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85B8F-D972-5B10-C7EE-9FF666DE21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E54F4FD-8934-4AC3-A9F7-6056DFA457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94B3-D03C-53BF-9002-BC528F73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97BF0-062D-8957-6DE0-4E41AC0B7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2FED3-DC27-A03F-BA7B-54A93BD8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7236-703B-9373-0B77-CC9FC50108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15C9ABB-8DDA-4D6C-B501-EA82D0967F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5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12872-AE8C-4DF6-3C26-5A030838A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801688"/>
            <a:ext cx="2266950" cy="4776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3FE0B-1C3F-76E6-4162-6216F443D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801688"/>
            <a:ext cx="6653212" cy="47767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45F2-ABC0-558F-2F8D-E759456B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FD9BB-A7E3-CA26-9FAA-65AF9D4749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8D89B9A-D8C1-4446-929E-21E30F6FEC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8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43A4-D40D-74C7-06D3-5B507B8EA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1354-88F4-17FD-2D94-FA5FAB414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02023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9ACD-AAB2-E5A1-0BCB-9A4643B9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39BCD-B257-979A-2A4B-E7A8F0C20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9745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38CE-E031-4EF9-E5C8-786AA703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E924D-E4C1-E6D9-0452-96655578F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39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BB0-A54B-0F9B-257E-E62A9C42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BE2A-569C-1F99-12E9-8A0693A82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022725"/>
            <a:ext cx="4459287" cy="1533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69105-68F7-51B0-67A2-F7D3BFDEE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022725"/>
            <a:ext cx="4460875" cy="1533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9962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4259-9DD9-E94E-9CF9-C866C7B6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C4C26-E1B8-5184-918F-DA3C551A4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563D6-5A94-F85A-5552-3D41CB3B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22A2E-E295-132A-7AAF-4DCAAE061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B9F12-F182-34C9-41B2-C95F51A55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42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BC7E-E538-8F3C-9530-7A7286A2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8148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30319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AB10-40AE-A330-9273-A47E04A2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DF472-D94E-F8CF-B6B1-EE3CF4757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B0E22-0155-4FF1-BE13-EB6499EFA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00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2C62-A6C0-1C2D-4556-42D04A3C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A8C7-DD26-02F1-15B8-C840EA7B5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22AF1-F1BA-F73D-4B7F-9D4B80BC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EE979-AC97-2555-1C7D-9AC51CAB7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3882FF7-F75B-409B-AD66-A8C242A4E6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50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7AB6-1543-FA75-9781-4619B7C7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E4B6B-AD71-A755-8B09-3E1630A4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679D9-2CB6-4357-D537-5F9D3D1CA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17579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5ECC-6A74-5A03-1120-842EE60F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54573-7140-7B88-A953-BF05C7AA7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7713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A245A-7C7C-333E-8A17-0507E0132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27900" y="2339975"/>
            <a:ext cx="2273300" cy="3216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B1C6E-7576-4B51-34C7-CC2CA37E4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339975"/>
            <a:ext cx="6672262" cy="3216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509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9310-E6D0-EE94-FA99-A64A6454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6D68B-8DAA-357A-97FF-99E1CBD6E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81549-40C8-7BC5-E7A3-43B689EF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D7B0F-92C0-C102-86EC-AB5F15DA90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1E663B7-9025-40F2-8DC3-0900ADB48B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3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BB3F-A882-1762-3984-311F0CDC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48B70-ECF3-EB1D-EB5C-33B7C17CA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463675"/>
            <a:ext cx="445928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6D485-E420-98CF-961A-6BDB94248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463675"/>
            <a:ext cx="4460875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0AF62-D17F-781A-39B7-8D767EEF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A0576-6CE1-9273-B612-770EE2096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318627E-7BE3-4BCA-AE34-AF2C553077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1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52EB-33F5-7266-7F72-E37BA31D0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48251-9445-F469-900A-E527524DF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0511F-7617-3A13-9DE5-F81B5379A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F3C38-FF7F-BD0E-90A3-F3CE155B6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4F547-451C-ABAF-0DF8-1D0886539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FB990-A1BE-8DF2-608A-E7EB8418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5A798D-D2E4-240D-821B-4041A0780A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67F58E5-E796-4C05-B975-FC5BD39965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3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E8E3-0CFB-37CA-CD0E-4A0DB722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45685-41FE-7F2C-3AD3-E2C56EF5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FC0EF-5E56-F218-C531-232188EA91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9E27E96-B980-41DF-A754-3AEC2A782F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9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B31D7-EEA4-9107-A657-87DB9F90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1FEA8C-5F48-B930-8AAD-2798E7E246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E867697-4384-42F5-A84E-EA41021F30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690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4141-1A7F-576A-B72A-7D742C4D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1106-2233-E99F-8C41-83A7F7FF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424EA-E107-00D6-4C0E-130285D9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5281E-2E88-70B9-0BF8-1CC81605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001C2-2BD4-C1D1-F259-37EB26F646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90063F2-50DA-4833-A6EC-86DB103DA9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0EEB-0DB8-3FBA-0DAC-CD18D70E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CEB15-3378-93DD-147B-454CEF7A1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58E4D-2217-2DCC-63D6-0D7C3BCA3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1F796-80FF-AF72-9A7D-D6F3A1D5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9D95D-ABF7-E826-EA27-B49B03BB4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418068B-0C5E-426A-BF5D-A9DE9BEA74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6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2051D-2336-CA95-3B44-F808A9756E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802080"/>
            <a:ext cx="9071640" cy="478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2BC47-EC11-8913-4792-CE523666D0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463039"/>
            <a:ext cx="9071640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03265-F687-D2C0-F1C8-975C0684F88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797680" y="0"/>
            <a:ext cx="1188719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200" kern="1200">
                <a:latin typeface="Robot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A5F7E-156E-3E63-D7C3-800E03A7A14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334640" y="0"/>
            <a:ext cx="1280159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200" kern="1200">
                <a:latin typeface="Robot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53D54B21-1A46-4E80-88A5-E8A12B03E4EC}" type="slidenum">
              <a:t>‹#›</a:t>
            </a:fld>
            <a:endParaRPr lang="en-US"/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0618C74E-7C40-6FE6-8F02-1BF069DFD2F3}"/>
              </a:ext>
            </a:extLst>
          </p:cNvPr>
          <p:cNvSpPr/>
          <p:nvPr/>
        </p:nvSpPr>
        <p:spPr>
          <a:xfrm>
            <a:off x="0" y="731519"/>
            <a:ext cx="10080000" cy="0"/>
          </a:xfrm>
          <a:prstGeom prst="line">
            <a:avLst/>
          </a:prstGeom>
          <a:noFill/>
          <a:ln w="36720">
            <a:solidFill>
              <a:srgbClr val="0073C0"/>
            </a:solidFill>
            <a:prstDash val="solid"/>
          </a:ln>
        </p:spPr>
        <p:txBody>
          <a:bodyPr lIns="18360" tIns="18360" rIns="18360" bIns="18360" anchor="ctr" anchorCtr="0"/>
          <a:lstStyle/>
          <a:p>
            <a:pPr lv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8DA7BB3-566A-A1E2-40D0-6CE40345B9D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503999" y="91440"/>
            <a:ext cx="3513959" cy="5882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5A4A5133-760D-5F3B-0F3F-45599B5755CD}"/>
              </a:ext>
            </a:extLst>
          </p:cNvPr>
          <p:cNvSpPr/>
          <p:nvPr/>
        </p:nvSpPr>
        <p:spPr>
          <a:xfrm>
            <a:off x="8706240" y="0"/>
            <a:ext cx="0" cy="182880"/>
          </a:xfrm>
          <a:prstGeom prst="line">
            <a:avLst/>
          </a:prstGeom>
          <a:noFill/>
          <a:ln w="18360">
            <a:solidFill>
              <a:srgbClr val="0073C0"/>
            </a:solidFill>
            <a:prstDash val="solid"/>
          </a:ln>
        </p:spPr>
        <p:txBody>
          <a:bodyPr lIns="9360" tIns="9360" rIns="9360" bIns="9360" anchor="ctr" anchorCtr="0"/>
          <a:lstStyle/>
          <a:p>
            <a:pPr lv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MSIPCMContentMarking" descr="{&quot;HashCode&quot;:-938250575,&quot;Placement&quot;:&quot;Header&quot;,&quot;Top&quot;:0.0,&quot;Left&quot;:0.0,&quot;SlideWidth&quot;:793,&quot;SlideHeight&quot;:446}">
            <a:extLst>
              <a:ext uri="{FF2B5EF4-FFF2-40B4-BE49-F238E27FC236}">
                <a16:creationId xmlns:a16="http://schemas.microsoft.com/office/drawing/2014/main" id="{CA66126D-C604-8CDD-8489-0138CF54B952}"/>
              </a:ext>
            </a:extLst>
          </p:cNvPr>
          <p:cNvSpPr txBox="1"/>
          <p:nvPr userDrawn="1"/>
        </p:nvSpPr>
        <p:spPr>
          <a:xfrm>
            <a:off x="0" y="0"/>
            <a:ext cx="1665012" cy="2343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47474"/>
                </a:solidFill>
                <a:latin typeface="delivery" panose="020F0503020204020204" pitchFamily="34" charset="0"/>
              </a:rPr>
              <a:t>UNCLASSIFIED (PUBLIC)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hangingPunct="0">
        <a:buNone/>
        <a:tabLst/>
        <a:defRPr lang="en-US" sz="2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:frac=1&amp;smcp" pitchFamily="2"/>
          <a:ea typeface="DejaVu Sans" pitchFamily="2"/>
          <a:cs typeface="FreeSans" pitchFamily="2"/>
        </a:defRPr>
      </a:lvl1pPr>
    </p:titleStyle>
    <p:bodyStyle>
      <a:lvl1pPr lvl="0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❖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1pPr>
      <a:lvl2pPr lvl="1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2pPr>
      <a:lvl3pPr lvl="2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3pPr>
      <a:lvl4pPr lvl="3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4pPr>
      <a:lvl5pPr lvl="4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5pPr>
      <a:lvl6pPr lvl="5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6pPr>
      <a:lvl7pPr lvl="6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577F486-3CD8-D449-0DC2-D65003E2D844}"/>
              </a:ext>
            </a:extLst>
          </p:cNvPr>
          <p:cNvSpPr/>
          <p:nvPr/>
        </p:nvSpPr>
        <p:spPr>
          <a:xfrm>
            <a:off x="0" y="3931920"/>
            <a:ext cx="10080000" cy="1738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73C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solidFill>
                <a:srgbClr val="FFFFFF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00330C40-98DF-0521-B992-5A03E09A6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560" y="23396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6C63E-8C8D-0A42-8820-5C7E734575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023360"/>
            <a:ext cx="9071640" cy="153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B8E3BD3-6987-CA88-805A-6968222069A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486720" y="506159"/>
            <a:ext cx="9106920" cy="15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SIPCMContentMarking" descr="{&quot;HashCode&quot;:-938250575,&quot;Placement&quot;:&quot;Header&quot;,&quot;Top&quot;:0.0,&quot;Left&quot;:0.0,&quot;SlideWidth&quot;:793,&quot;SlideHeight&quot;:446}">
            <a:extLst>
              <a:ext uri="{FF2B5EF4-FFF2-40B4-BE49-F238E27FC236}">
                <a16:creationId xmlns:a16="http://schemas.microsoft.com/office/drawing/2014/main" id="{0A9AC8F2-3C42-CAF4-A353-77CB11AD43EB}"/>
              </a:ext>
            </a:extLst>
          </p:cNvPr>
          <p:cNvSpPr txBox="1"/>
          <p:nvPr userDrawn="1"/>
        </p:nvSpPr>
        <p:spPr>
          <a:xfrm>
            <a:off x="0" y="0"/>
            <a:ext cx="1665012" cy="2343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47474"/>
                </a:solidFill>
                <a:latin typeface="delivery" panose="020F0503020204020204" pitchFamily="34" charset="0"/>
              </a:rPr>
              <a:t>UNCLASSIFIED (PUBLIC)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hangingPunct="0">
        <a:buNone/>
        <a:tabLst/>
        <a:defRPr lang="en-US" sz="2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:frac=1&amp;smcp" pitchFamily="2"/>
          <a:ea typeface="DejaVu Sans" pitchFamily="2"/>
          <a:cs typeface="Free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1pPr>
      <a:lvl2pPr marL="0" marR="0" lvl="1" indent="0" hangingPunct="0"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2pPr>
      <a:lvl3pPr marL="0" marR="0" lvl="2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3pPr>
      <a:lvl4pPr marL="0" marR="0" lvl="3" indent="0" hangingPunct="0"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4pPr>
      <a:lvl5pPr marL="0" marR="0" lvl="4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5pPr>
      <a:lvl6pPr marL="0" marR="0" lvl="5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6pPr>
      <a:lvl7pPr marL="0" marR="0" lvl="6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1181-DAE3-37A6-2BEA-1CBE88D811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2604395"/>
            <a:ext cx="9071640" cy="861774"/>
          </a:xfrm>
        </p:spPr>
        <p:txBody>
          <a:bodyPr>
            <a:spAutoFit/>
          </a:bodyPr>
          <a:lstStyle/>
          <a:p>
            <a:r>
              <a:rPr lang="en-US" dirty="0"/>
              <a:t>Pattern detection in tabular data with shallow hierarchy:</a:t>
            </a:r>
            <a:br>
              <a:rPr lang="en-US" dirty="0"/>
            </a:br>
            <a:r>
              <a:rPr lang="en-US" dirty="0"/>
              <a:t>A Visual Analytics case-study in Narrative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135E9-DE78-78CC-01F3-507C99DB18D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156" y="4006884"/>
            <a:ext cx="2922941" cy="1532519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2400" dirty="0">
                <a:latin typeface="Liberation Sans" pitchFamily="18"/>
              </a:rPr>
              <a:t>Presented by:</a:t>
            </a:r>
          </a:p>
          <a:p>
            <a:pPr algn="ctr">
              <a:buNone/>
            </a:pPr>
            <a:r>
              <a:rPr lang="en-US" dirty="0">
                <a:latin typeface="Liberation Sans" pitchFamily="18"/>
              </a:rPr>
              <a:t>Jalaj Vora </a:t>
            </a:r>
          </a:p>
          <a:p>
            <a:pPr algn="ctr">
              <a:buNone/>
            </a:pPr>
            <a:r>
              <a:rPr lang="en-US" dirty="0">
                <a:latin typeface="Liberation Sans" pitchFamily="18"/>
              </a:rPr>
              <a:t>M.Sc. Digital Engineering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F0710AC-EF30-23C0-63EE-A5231A18C044}"/>
              </a:ext>
            </a:extLst>
          </p:cNvPr>
          <p:cNvSpPr txBox="1">
            <a:spLocks/>
          </p:cNvSpPr>
          <p:nvPr/>
        </p:nvSpPr>
        <p:spPr>
          <a:xfrm>
            <a:off x="3563610" y="4006883"/>
            <a:ext cx="2733471" cy="153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>
            <a:lvl1pPr marL="0" marR="0" lvl="0" indent="0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Roboto" pitchFamily="2"/>
                <a:ea typeface="DejaVu Sans" pitchFamily="2"/>
                <a:cs typeface="FreeSans" pitchFamily="2"/>
              </a:defRPr>
            </a:lvl1pPr>
            <a:lvl2pPr marL="0" marR="0" lvl="1" indent="0" hangingPunct="0">
              <a:spcBef>
                <a:spcPts val="0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Roboto" pitchFamily="2"/>
                <a:ea typeface="DejaVu Sans" pitchFamily="2"/>
                <a:cs typeface="FreeSans" pitchFamily="2"/>
              </a:defRPr>
            </a:lvl2pPr>
            <a:lvl3pPr marL="0" marR="0" lvl="2" indent="0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Roboto" pitchFamily="2"/>
                <a:ea typeface="DejaVu Sans" pitchFamily="2"/>
                <a:cs typeface="FreeSans" pitchFamily="2"/>
              </a:defRPr>
            </a:lvl3pPr>
            <a:lvl4pPr marL="0" marR="0" lvl="3" indent="0" hangingPunct="0">
              <a:spcBef>
                <a:spcPts val="0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Roboto" pitchFamily="2"/>
                <a:ea typeface="DejaVu Sans" pitchFamily="2"/>
                <a:cs typeface="FreeSans" pitchFamily="2"/>
              </a:defRPr>
            </a:lvl4pPr>
            <a:lvl5pPr marL="0" marR="0" lvl="4" indent="0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Roboto" pitchFamily="2"/>
                <a:ea typeface="DejaVu Sans" pitchFamily="2"/>
                <a:cs typeface="FreeSans" pitchFamily="2"/>
              </a:defRPr>
            </a:lvl5pPr>
            <a:lvl6pPr marL="0" marR="0" lvl="5" indent="0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Roboto" pitchFamily="2"/>
                <a:ea typeface="DejaVu Sans" pitchFamily="2"/>
                <a:cs typeface="FreeSans" pitchFamily="2"/>
              </a:defRPr>
            </a:lvl6pPr>
            <a:lvl7pPr marL="0" marR="0" lvl="6" indent="0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Roboto" pitchFamily="2"/>
                <a:ea typeface="DejaVu Sans" pitchFamily="2"/>
                <a:cs typeface="Free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StarSymbol"/>
              <a:buNone/>
            </a:pPr>
            <a:r>
              <a:rPr lang="en-US" sz="2400" dirty="0">
                <a:latin typeface="Liberation Sans" pitchFamily="18"/>
              </a:rPr>
              <a:t>First Supervisor:</a:t>
            </a:r>
            <a:br>
              <a:rPr lang="en-US" sz="2400" dirty="0">
                <a:latin typeface="Liberation Sans" pitchFamily="18"/>
              </a:rPr>
            </a:br>
            <a:r>
              <a:rPr lang="en-US" dirty="0">
                <a:latin typeface="Liberation Sans" pitchFamily="18"/>
              </a:rPr>
              <a:t>Prof. Dr.-Ing. </a:t>
            </a:r>
            <a:r>
              <a:rPr lang="en-US" dirty="0" err="1">
                <a:latin typeface="Liberation Sans" pitchFamily="18"/>
              </a:rPr>
              <a:t>habil</a:t>
            </a:r>
            <a:r>
              <a:rPr lang="en-US" dirty="0">
                <a:latin typeface="Liberation Sans" pitchFamily="18"/>
              </a:rPr>
              <a:t>. Bernhard </a:t>
            </a:r>
            <a:r>
              <a:rPr lang="en-US" dirty="0" err="1">
                <a:latin typeface="Liberation Sans" pitchFamily="18"/>
              </a:rPr>
              <a:t>Preim</a:t>
            </a:r>
            <a:endParaRPr lang="en-US" dirty="0">
              <a:latin typeface="Liberation Sans" pitchFamily="1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8D097F2-5822-3D41-2871-F047A5C362F4}"/>
              </a:ext>
            </a:extLst>
          </p:cNvPr>
          <p:cNvSpPr txBox="1">
            <a:spLocks/>
          </p:cNvSpPr>
          <p:nvPr/>
        </p:nvSpPr>
        <p:spPr>
          <a:xfrm>
            <a:off x="6878594" y="4006884"/>
            <a:ext cx="2829837" cy="15325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>
            <a:lvl1pPr marL="0" marR="0" lvl="0" indent="0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Roboto" pitchFamily="2"/>
                <a:ea typeface="DejaVu Sans" pitchFamily="2"/>
                <a:cs typeface="FreeSans" pitchFamily="2"/>
              </a:defRPr>
            </a:lvl1pPr>
            <a:lvl2pPr marL="0" marR="0" lvl="1" indent="0" hangingPunct="0">
              <a:spcBef>
                <a:spcPts val="0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Roboto" pitchFamily="2"/>
                <a:ea typeface="DejaVu Sans" pitchFamily="2"/>
                <a:cs typeface="FreeSans" pitchFamily="2"/>
              </a:defRPr>
            </a:lvl2pPr>
            <a:lvl3pPr marL="0" marR="0" lvl="2" indent="0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Roboto" pitchFamily="2"/>
                <a:ea typeface="DejaVu Sans" pitchFamily="2"/>
                <a:cs typeface="FreeSans" pitchFamily="2"/>
              </a:defRPr>
            </a:lvl3pPr>
            <a:lvl4pPr marL="0" marR="0" lvl="3" indent="0" hangingPunct="0">
              <a:spcBef>
                <a:spcPts val="0"/>
              </a:spcBef>
              <a:spcAft>
                <a:spcPts val="0"/>
              </a:spcAft>
              <a:buSzPct val="75000"/>
              <a:buFont typeface="StarSymbol"/>
              <a:buChar char="–"/>
              <a:tabLst/>
              <a:def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Roboto" pitchFamily="2"/>
                <a:ea typeface="DejaVu Sans" pitchFamily="2"/>
                <a:cs typeface="FreeSans" pitchFamily="2"/>
              </a:defRPr>
            </a:lvl4pPr>
            <a:lvl5pPr marL="0" marR="0" lvl="4" indent="0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Roboto" pitchFamily="2"/>
                <a:ea typeface="DejaVu Sans" pitchFamily="2"/>
                <a:cs typeface="FreeSans" pitchFamily="2"/>
              </a:defRPr>
            </a:lvl5pPr>
            <a:lvl6pPr marL="0" marR="0" lvl="5" indent="0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Roboto" pitchFamily="2"/>
                <a:ea typeface="DejaVu Sans" pitchFamily="2"/>
                <a:cs typeface="FreeSans" pitchFamily="2"/>
              </a:defRPr>
            </a:lvl6pPr>
            <a:lvl7pPr marL="0" marR="0" lvl="6" indent="0"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2000" b="0" i="0" u="none" strike="noStrike" kern="1200" cap="none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Roboto" pitchFamily="2"/>
                <a:ea typeface="DejaVu Sans" pitchFamily="2"/>
                <a:cs typeface="FreeSans" pitchFamily="2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StarSymbol"/>
              <a:buNone/>
            </a:pPr>
            <a:r>
              <a:rPr lang="en-US" sz="2400" dirty="0">
                <a:latin typeface="Liberation Sans" pitchFamily="18"/>
              </a:rPr>
              <a:t>Second Supervisor:</a:t>
            </a:r>
            <a:br>
              <a:rPr lang="en-US" sz="2400" dirty="0">
                <a:latin typeface="Liberation Sans" pitchFamily="18"/>
              </a:rPr>
            </a:br>
            <a:r>
              <a:rPr lang="en-US" dirty="0">
                <a:latin typeface="Liberation Sans" pitchFamily="18"/>
              </a:rPr>
              <a:t>Prof. Dr.-Ing. </a:t>
            </a:r>
            <a:r>
              <a:rPr lang="en-US" dirty="0" err="1">
                <a:latin typeface="Liberation Sans" pitchFamily="18"/>
              </a:rPr>
              <a:t>habil</a:t>
            </a:r>
            <a:r>
              <a:rPr lang="en-US" dirty="0">
                <a:latin typeface="Liberation Sans" pitchFamily="18"/>
              </a:rPr>
              <a:t>. Holger </a:t>
            </a:r>
            <a:r>
              <a:rPr lang="en-US" dirty="0" err="1">
                <a:latin typeface="Liberation Sans" pitchFamily="18"/>
              </a:rPr>
              <a:t>Theisel</a:t>
            </a:r>
            <a:endParaRPr lang="en-US" dirty="0">
              <a:latin typeface="Liberation Sans" pitchFamily="1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E9BAE-1E2C-74AD-C144-13C046C84D0A}"/>
              </a:ext>
            </a:extLst>
          </p:cNvPr>
          <p:cNvSpPr txBox="1"/>
          <p:nvPr/>
        </p:nvSpPr>
        <p:spPr>
          <a:xfrm>
            <a:off x="4035613" y="2204285"/>
            <a:ext cx="1789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Roboto:frac=1&amp;smcp" pitchFamily="2"/>
              </a:rPr>
              <a:t>Master Thesis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DB8B208-1E51-34A4-15CC-15FADE0E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9D6561-6244-453B-95FB-239B1D9CF356}" type="datetime1">
              <a:rPr lang="de-DE" smtClean="0"/>
              <a:t>18.07.2023</a:t>
            </a:fld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95CAF8A-5659-13CB-43C5-13E627BCC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EAC5CE-3511-4338-BA47-A41ABF5842D2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46BB-E617-F405-F01B-7AEBB35912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Design and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D338-65C4-78B6-92B5-66FFB8FAA7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Design justifications of why I choose all the graphs I selected to use in application?</a:t>
            </a:r>
          </a:p>
        </p:txBody>
      </p:sp>
    </p:spTree>
    <p:extLst>
      <p:ext uri="{BB962C8B-B14F-4D97-AF65-F5344CB8AC3E}">
        <p14:creationId xmlns:p14="http://schemas.microsoft.com/office/powerpoint/2010/main" val="117889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DB8B208-1E51-34A4-15CC-15FADE0E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9D6561-6244-453B-95FB-239B1D9CF356}" type="datetime1">
              <a:rPr lang="de-DE" smtClean="0"/>
              <a:t>18.07.2023</a:t>
            </a:fld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95CAF8A-5659-13CB-43C5-13E627BCC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EAC5CE-3511-4338-BA47-A41ABF5842D2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46BB-E617-F405-F01B-7AEBB35912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802080"/>
            <a:ext cx="9071640" cy="936104"/>
          </a:xfrm>
        </p:spPr>
        <p:txBody>
          <a:bodyPr/>
          <a:lstStyle/>
          <a:p>
            <a:r>
              <a:rPr lang="en-US" dirty="0"/>
              <a:t>Evaluation: Why Evaluation of Visual Analytics Application?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D338-65C4-78B6-92B5-66FFB8FAA7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902941"/>
            <a:ext cx="9071640" cy="367489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Evaluation Set-up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Evaluation Discussion</a:t>
            </a:r>
          </a:p>
        </p:txBody>
      </p:sp>
    </p:spTree>
    <p:extLst>
      <p:ext uri="{BB962C8B-B14F-4D97-AF65-F5344CB8AC3E}">
        <p14:creationId xmlns:p14="http://schemas.microsoft.com/office/powerpoint/2010/main" val="948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DB8B208-1E51-34A4-15CC-15FADE0E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9D6561-6244-453B-95FB-239B1D9CF356}" type="datetime1">
              <a:rPr lang="de-DE" smtClean="0"/>
              <a:t>18.07.2023</a:t>
            </a:fld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95CAF8A-5659-13CB-43C5-13E627BCC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EAC5CE-3511-4338-BA47-A41ABF5842D2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46BB-E617-F405-F01B-7AEBB35912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802080"/>
            <a:ext cx="9071640" cy="936104"/>
          </a:xfrm>
        </p:spPr>
        <p:txBody>
          <a:bodyPr/>
          <a:lstStyle/>
          <a:p>
            <a:r>
              <a:rPr lang="en-US" dirty="0"/>
              <a:t>Evaluation: Evaluation Set-up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D338-65C4-78B6-92B5-66FFB8FAA7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902941"/>
            <a:ext cx="9071640" cy="367489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6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DB8B208-1E51-34A4-15CC-15FADE0E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9D6561-6244-453B-95FB-239B1D9CF356}" type="datetime1">
              <a:rPr lang="de-DE" smtClean="0"/>
              <a:t>18.07.2023</a:t>
            </a:fld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95CAF8A-5659-13CB-43C5-13E627BCC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EAC5CE-3511-4338-BA47-A41ABF5842D2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46BB-E617-F405-F01B-7AEBB35912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802080"/>
            <a:ext cx="9071640" cy="936104"/>
          </a:xfrm>
        </p:spPr>
        <p:txBody>
          <a:bodyPr/>
          <a:lstStyle/>
          <a:p>
            <a:r>
              <a:rPr lang="en-US" dirty="0"/>
              <a:t>Evaluation: Evaluation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D338-65C4-78B6-92B5-66FFB8FAA7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902941"/>
            <a:ext cx="9071640" cy="367489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3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DB8B208-1E51-34A4-15CC-15FADE0E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9D6561-6244-453B-95FB-239B1D9CF356}" type="datetime1">
              <a:rPr lang="de-DE" smtClean="0"/>
              <a:t>18.07.2023</a:t>
            </a:fld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95CAF8A-5659-13CB-43C5-13E627BCC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EAC5CE-3511-4338-BA47-A41ABF5842D2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46BB-E617-F405-F01B-7AEBB35912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802080"/>
            <a:ext cx="9071640" cy="936104"/>
          </a:xfrm>
        </p:spPr>
        <p:txBody>
          <a:bodyPr/>
          <a:lstStyle/>
          <a:p>
            <a:r>
              <a:rPr lang="en-US" dirty="0"/>
              <a:t>Evaluation: Evaluation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D338-65C4-78B6-92B5-66FFB8FAA7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902941"/>
            <a:ext cx="9071640" cy="367489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Add table of SUS Score and </a:t>
            </a:r>
            <a:r>
              <a:rPr lang="en-US"/>
              <a:t>my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3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DB8B208-1E51-34A4-15CC-15FADE0E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9D6561-6244-453B-95FB-239B1D9CF356}" type="datetime1">
              <a:rPr lang="de-DE" smtClean="0"/>
              <a:t>18.07.2023</a:t>
            </a:fld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95CAF8A-5659-13CB-43C5-13E627BCC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EAC5CE-3511-4338-BA47-A41ABF5842D2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46BB-E617-F405-F01B-7AEBB35912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D338-65C4-78B6-92B5-66FFB8FAA7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5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DB8B208-1E51-34A4-15CC-15FADE0E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9D6561-6244-453B-95FB-239B1D9CF356}" type="datetime1">
              <a:rPr lang="de-DE" smtClean="0"/>
              <a:t>18.07.2023</a:t>
            </a:fld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95CAF8A-5659-13CB-43C5-13E627BCC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EAC5CE-3511-4338-BA47-A41ABF5842D2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46BB-E617-F405-F01B-7AEBB35912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D338-65C4-78B6-92B5-66FFB8FAA7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58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DB8B208-1E51-34A4-15CC-15FADE0E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9D6561-6244-453B-95FB-239B1D9CF356}" type="datetime1">
              <a:rPr lang="de-DE" smtClean="0"/>
              <a:t>18.07.2023</a:t>
            </a:fld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95CAF8A-5659-13CB-43C5-13E627BCC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EAC5CE-3511-4338-BA47-A41ABF5842D2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46BB-E617-F405-F01B-7AEBB35912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References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D338-65C4-78B6-92B5-66FFB8FAA7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17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DB8B208-1E51-34A4-15CC-15FADE0E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9D6561-6244-453B-95FB-239B1D9CF356}" type="datetime1">
              <a:rPr lang="de-DE" smtClean="0"/>
              <a:t>18.07.2023</a:t>
            </a:fld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95CAF8A-5659-13CB-43C5-13E627BCC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EAC5CE-3511-4338-BA47-A41ABF5842D2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46BB-E617-F405-F01B-7AEBB35912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References 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D338-65C4-78B6-92B5-66FFB8FAA7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13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DB8B208-1E51-34A4-15CC-15FADE0E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9D6561-6244-453B-95FB-239B1D9CF356}" type="datetime1">
              <a:rPr lang="de-DE" smtClean="0"/>
              <a:t>18.07.2023</a:t>
            </a:fld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95CAF8A-5659-13CB-43C5-13E627BCC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EAC5CE-3511-4338-BA47-A41ABF5842D2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46BB-E617-F405-F01B-7AEBB35912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References III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D338-65C4-78B6-92B5-66FFB8FAA7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6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DB8B208-1E51-34A4-15CC-15FADE0E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9D6561-6244-453B-95FB-239B1D9CF356}" type="datetime1">
              <a:rPr lang="de-DE" smtClean="0"/>
              <a:t>18.07.2023</a:t>
            </a:fld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95CAF8A-5659-13CB-43C5-13E627BCC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EAC5CE-3511-4338-BA47-A41ABF5842D2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46BB-E617-F405-F01B-7AEBB35912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D338-65C4-78B6-92B5-66FFB8FAA7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Introduction and Motivation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Theoretical Background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Related Work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Design and Implementation Methodology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Evaluation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Conclusions and Future Work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Q&amp;A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DB8B208-1E51-34A4-15CC-15FADE0E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9D6561-6244-453B-95FB-239B1D9CF356}" type="datetime1">
              <a:rPr lang="de-DE" smtClean="0"/>
              <a:t>18.07.2023</a:t>
            </a:fld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95CAF8A-5659-13CB-43C5-13E627BCC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EAC5CE-3511-4338-BA47-A41ABF5842D2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46BB-E617-F405-F01B-7AEBB35912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References IV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D338-65C4-78B6-92B5-66FFB8FAA7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49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DB8B208-1E51-34A4-15CC-15FADE0E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9D6561-6244-453B-95FB-239B1D9CF356}" type="datetime1">
              <a:rPr lang="de-DE" smtClean="0"/>
              <a:t>18.07.2023</a:t>
            </a:fld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95CAF8A-5659-13CB-43C5-13E627BCC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EAC5CE-3511-4338-BA47-A41ABF5842D2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46BB-E617-F405-F01B-7AEBB35912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References 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D338-65C4-78B6-92B5-66FFB8FAA7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2B856E-BC94-F6A2-0705-28D6FAAF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B37307-F889-65D6-C04E-270301AFC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DB8B208-1E51-34A4-15CC-15FADE0E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9D6561-6244-453B-95FB-239B1D9CF356}" type="datetime1">
              <a:rPr lang="de-DE" smtClean="0"/>
              <a:t>18.07.2023</a:t>
            </a:fld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95CAF8A-5659-13CB-43C5-13E627BCC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EAC5CE-3511-4338-BA47-A41ABF5842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DB8B208-1E51-34A4-15CC-15FADE0E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9D6561-6244-453B-95FB-239B1D9CF356}" type="datetime1">
              <a:rPr lang="de-DE" smtClean="0"/>
              <a:t>18.07.2023</a:t>
            </a:fld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95CAF8A-5659-13CB-43C5-13E627BCC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EAC5CE-3511-4338-BA47-A41ABF5842D2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46BB-E617-F405-F01B-7AEBB35912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Introduction and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D338-65C4-78B6-92B5-66FFB8FAA7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Data is becoming increasingly important. Also considered new oil due to exponential growth of information and its technology.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Among the vast amount of data generated, tabular data has got lot of attention due to increasing adoption by domain experts such as scientists, financial professionals, analysts and policymakers [1,2,3,4].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Tabular data structure may represent hierarchical dependencies of dimensions.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Similarly, an interesting use-case of tabular data containing hierarchical dependencies: Analysis of design space collected from visual storytelling domain.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Example? Works by [</a:t>
            </a:r>
            <a:r>
              <a:rPr lang="en-US" dirty="0" err="1"/>
              <a:t>Segel</a:t>
            </a:r>
            <a:r>
              <a:rPr lang="en-US" dirty="0"/>
              <a:t> and </a:t>
            </a:r>
            <a:r>
              <a:rPr lang="en-US" dirty="0" err="1"/>
              <a:t>Heer</a:t>
            </a:r>
            <a:r>
              <a:rPr lang="en-US" dirty="0"/>
              <a:t>, </a:t>
            </a:r>
            <a:r>
              <a:rPr lang="en-US" dirty="0" err="1"/>
              <a:t>Stolper</a:t>
            </a:r>
            <a:r>
              <a:rPr lang="en-US" dirty="0"/>
              <a:t> et.al., </a:t>
            </a:r>
            <a:r>
              <a:rPr lang="en-US" dirty="0" err="1"/>
              <a:t>Steinhauer</a:t>
            </a:r>
            <a:r>
              <a:rPr lang="en-US" dirty="0"/>
              <a:t> et. al]</a:t>
            </a:r>
          </a:p>
        </p:txBody>
      </p:sp>
    </p:spTree>
    <p:extLst>
      <p:ext uri="{BB962C8B-B14F-4D97-AF65-F5344CB8AC3E}">
        <p14:creationId xmlns:p14="http://schemas.microsoft.com/office/powerpoint/2010/main" val="343723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DB8B208-1E51-34A4-15CC-15FADE0E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9D6561-6244-453B-95FB-239B1D9CF356}" type="datetime1">
              <a:rPr lang="de-DE" smtClean="0"/>
              <a:t>18.07.2023</a:t>
            </a:fld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95CAF8A-5659-13CB-43C5-13E627BCC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EAC5CE-3511-4338-BA47-A41ABF5842D2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46BB-E617-F405-F01B-7AEBB35912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Introduction and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D338-65C4-78B6-92B5-66FFB8FAA7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In such design spaces, it would be great if we had a way to automatically find patterns in such tabular data with shallow hierarchies with fewer depths.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Automatic pattern detection algorithms are usually either black-box models or they depend on certain input parameters to tune and additional interactivity to understand and fine-tune the analysis.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Motivation!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Pattern detection algorithms + interactive visual application + tabular data with shallow hierarchies </a:t>
            </a:r>
            <a:r>
              <a:rPr lang="en-US" dirty="0">
                <a:sym typeface="Wingdings" panose="05000000000000000000" pitchFamily="2" charset="2"/>
              </a:rPr>
              <a:t> Visual Analytics application for tabular data with shallow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DB8B208-1E51-34A4-15CC-15FADE0E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9D6561-6244-453B-95FB-239B1D9CF356}" type="datetime1">
              <a:rPr lang="de-DE" smtClean="0"/>
              <a:t>18.07.2023</a:t>
            </a:fld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95CAF8A-5659-13CB-43C5-13E627BCC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EAC5CE-3511-4338-BA47-A41ABF5842D2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46BB-E617-F405-F01B-7AEBB35912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Introduction and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D338-65C4-78B6-92B5-66FFB8FAA7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Contribution: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Develop a web-based visual analytics application for storytelling design space to detect underlying relationships and patterns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Evaluate the developed application with user-studies for validation of research</a:t>
            </a:r>
          </a:p>
        </p:txBody>
      </p:sp>
    </p:spTree>
    <p:extLst>
      <p:ext uri="{BB962C8B-B14F-4D97-AF65-F5344CB8AC3E}">
        <p14:creationId xmlns:p14="http://schemas.microsoft.com/office/powerpoint/2010/main" val="78781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DB8B208-1E51-34A4-15CC-15FADE0E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9D6561-6244-453B-95FB-239B1D9CF356}" type="datetime1">
              <a:rPr lang="de-DE" smtClean="0"/>
              <a:t>18.07.2023</a:t>
            </a:fld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95CAF8A-5659-13CB-43C5-13E627BCC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EAC5CE-3511-4338-BA47-A41ABF5842D2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46BB-E617-F405-F01B-7AEBB35912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D338-65C4-78B6-92B5-66FFB8FAA7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Visual Analytics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T-SNE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Bi-Clustering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Why these two algorithms?</a:t>
            </a:r>
          </a:p>
        </p:txBody>
      </p:sp>
    </p:spTree>
    <p:extLst>
      <p:ext uri="{BB962C8B-B14F-4D97-AF65-F5344CB8AC3E}">
        <p14:creationId xmlns:p14="http://schemas.microsoft.com/office/powerpoint/2010/main" val="233791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DB8B208-1E51-34A4-15CC-15FADE0E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9D6561-6244-453B-95FB-239B1D9CF356}" type="datetime1">
              <a:rPr lang="de-DE" smtClean="0"/>
              <a:t>18.07.2023</a:t>
            </a:fld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95CAF8A-5659-13CB-43C5-13E627BCC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EAC5CE-3511-4338-BA47-A41ABF5842D2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46BB-E617-F405-F01B-7AEBB35912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D338-65C4-78B6-92B5-66FFB8FAA7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Survey of Visual Analytics application in general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Visual Analytics application using Tabular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6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DB8B208-1E51-34A4-15CC-15FADE0E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9D6561-6244-453B-95FB-239B1D9CF356}" type="datetime1">
              <a:rPr lang="de-DE" smtClean="0"/>
              <a:t>18.07.2023</a:t>
            </a:fld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95CAF8A-5659-13CB-43C5-13E627BCC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EAC5CE-3511-4338-BA47-A41ABF5842D2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46BB-E617-F405-F01B-7AEBB35912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Design and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D338-65C4-78B6-92B5-66FFB8FAA7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Architectural Framework of my application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Fundamental Design Principle: Based on information visualization mantra by [Schneiderman et. al.]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“Overview first, details on demand”</a:t>
            </a:r>
          </a:p>
        </p:txBody>
      </p:sp>
    </p:spTree>
    <p:extLst>
      <p:ext uri="{BB962C8B-B14F-4D97-AF65-F5344CB8AC3E}">
        <p14:creationId xmlns:p14="http://schemas.microsoft.com/office/powerpoint/2010/main" val="69350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5DB8B208-1E51-34A4-15CC-15FADE0E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9D6561-6244-453B-95FB-239B1D9CF356}" type="datetime1">
              <a:rPr lang="de-DE" smtClean="0"/>
              <a:t>18.07.2023</a:t>
            </a:fld>
            <a:endParaRPr lang="en-US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95CAF8A-5659-13CB-43C5-13E627BCCE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EAC5CE-3511-4338-BA47-A41ABF5842D2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46BB-E617-F405-F01B-7AEBB35912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Design and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D338-65C4-78B6-92B5-66FFB8FAA7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Images of my application</a:t>
            </a:r>
          </a:p>
        </p:txBody>
      </p:sp>
    </p:spTree>
    <p:extLst>
      <p:ext uri="{BB962C8B-B14F-4D97-AF65-F5344CB8AC3E}">
        <p14:creationId xmlns:p14="http://schemas.microsoft.com/office/powerpoint/2010/main" val="2700218204"/>
      </p:ext>
    </p:extLst>
  </p:cSld>
  <p:clrMapOvr>
    <a:masterClrMapping/>
  </p:clrMapOvr>
</p:sld>
</file>

<file path=ppt/theme/theme1.xml><?xml version="1.0" encoding="utf-8"?>
<a:theme xmlns:a="http://schemas.openxmlformats.org/drawingml/2006/main" name="Inha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505</Words>
  <Application>Microsoft Office PowerPoint</Application>
  <PresentationFormat>Custom</PresentationFormat>
  <Paragraphs>124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delivery</vt:lpstr>
      <vt:lpstr>Liberation Sans</vt:lpstr>
      <vt:lpstr>Liberation Serif</vt:lpstr>
      <vt:lpstr>OpenSymbol</vt:lpstr>
      <vt:lpstr>Roboto</vt:lpstr>
      <vt:lpstr>Roboto:frac=1&amp;smcp</vt:lpstr>
      <vt:lpstr>StarSymbol</vt:lpstr>
      <vt:lpstr>Wingdings</vt:lpstr>
      <vt:lpstr>Inhalt</vt:lpstr>
      <vt:lpstr>Titelfolie</vt:lpstr>
      <vt:lpstr>Pattern detection in tabular data with shallow hierarchy: A Visual Analytics case-study in Narrative Visualization</vt:lpstr>
      <vt:lpstr>Agenda</vt:lpstr>
      <vt:lpstr>Introduction and Motivation</vt:lpstr>
      <vt:lpstr>Introduction and Motivation</vt:lpstr>
      <vt:lpstr>Introduction and Motivation</vt:lpstr>
      <vt:lpstr>Theoretical Background</vt:lpstr>
      <vt:lpstr>Related Work</vt:lpstr>
      <vt:lpstr>Design and Implementation</vt:lpstr>
      <vt:lpstr>Design and Implementation</vt:lpstr>
      <vt:lpstr>Design and Implementation</vt:lpstr>
      <vt:lpstr>Evaluation: Why Evaluation of Visual Analytics Application?</vt:lpstr>
      <vt:lpstr>Evaluation: Evaluation Set-up</vt:lpstr>
      <vt:lpstr>Evaluation: Evaluation Discussion</vt:lpstr>
      <vt:lpstr>Evaluation: Evaluation Discussion</vt:lpstr>
      <vt:lpstr>Conclusions and Future Work</vt:lpstr>
      <vt:lpstr>Conclusions and Future Work</vt:lpstr>
      <vt:lpstr>References I</vt:lpstr>
      <vt:lpstr>References II</vt:lpstr>
      <vt:lpstr>References III</vt:lpstr>
      <vt:lpstr>References IV</vt:lpstr>
      <vt:lpstr>References V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Jalaj Vora (DPDHL DE)</dc:creator>
  <cp:lastModifiedBy>Jalaj Vora</cp:lastModifiedBy>
  <cp:revision>7</cp:revision>
  <dcterms:created xsi:type="dcterms:W3CDTF">2019-10-29T10:44:45Z</dcterms:created>
  <dcterms:modified xsi:type="dcterms:W3CDTF">2023-07-18T06:10:31Z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8650eb9-7b8f-46d8-be44-f11f0c00e846_Enabled">
    <vt:lpwstr>true</vt:lpwstr>
  </property>
  <property fmtid="{D5CDD505-2E9C-101B-9397-08002B2CF9AE}" pid="3" name="MSIP_Label_48650eb9-7b8f-46d8-be44-f11f0c00e846_SetDate">
    <vt:lpwstr>2023-07-15T12:44:22Z</vt:lpwstr>
  </property>
  <property fmtid="{D5CDD505-2E9C-101B-9397-08002B2CF9AE}" pid="4" name="MSIP_Label_48650eb9-7b8f-46d8-be44-f11f0c00e846_Method">
    <vt:lpwstr>Privileged</vt:lpwstr>
  </property>
  <property fmtid="{D5CDD505-2E9C-101B-9397-08002B2CF9AE}" pid="5" name="MSIP_Label_48650eb9-7b8f-46d8-be44-f11f0c00e846_Name">
    <vt:lpwstr>Unclassified (Public)</vt:lpwstr>
  </property>
  <property fmtid="{D5CDD505-2E9C-101B-9397-08002B2CF9AE}" pid="6" name="MSIP_Label_48650eb9-7b8f-46d8-be44-f11f0c00e846_SiteId">
    <vt:lpwstr>cd99fef8-1cd3-4a2a-9bdf-15531181d65e</vt:lpwstr>
  </property>
  <property fmtid="{D5CDD505-2E9C-101B-9397-08002B2CF9AE}" pid="7" name="MSIP_Label_48650eb9-7b8f-46d8-be44-f11f0c00e846_ActionId">
    <vt:lpwstr>6aa4ce6d-904e-4dcd-99e2-512de2946108</vt:lpwstr>
  </property>
  <property fmtid="{D5CDD505-2E9C-101B-9397-08002B2CF9AE}" pid="8" name="MSIP_Label_48650eb9-7b8f-46d8-be44-f11f0c00e846_ContentBits">
    <vt:lpwstr>1</vt:lpwstr>
  </property>
</Properties>
</file>