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9" r:id="rId4"/>
    <p:sldId id="261" r:id="rId5"/>
    <p:sldId id="262" r:id="rId6"/>
    <p:sldId id="270" r:id="rId7"/>
    <p:sldId id="271" r:id="rId8"/>
    <p:sldId id="272" r:id="rId9"/>
    <p:sldId id="274" r:id="rId10"/>
    <p:sldId id="282" r:id="rId11"/>
    <p:sldId id="283" r:id="rId12"/>
    <p:sldId id="284" r:id="rId13"/>
    <p:sldId id="285" r:id="rId14"/>
    <p:sldId id="286" r:id="rId15"/>
    <p:sldId id="287" r:id="rId16"/>
    <p:sldId id="288" r:id="rId17"/>
    <p:sldId id="273" r:id="rId18"/>
    <p:sldId id="275" r:id="rId19"/>
    <p:sldId id="276" r:id="rId20"/>
    <p:sldId id="277" r:id="rId21"/>
    <p:sldId id="278" r:id="rId22"/>
    <p:sldId id="279" r:id="rId23"/>
    <p:sldId id="280" r:id="rId24"/>
    <p:sldId id="281" r:id="rId25"/>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28DE8-F20E-45D0-B25C-07A4B1E11232}" type="slidenum">
              <a:rPr lang="en-US" altLang="zh-CN"/>
              <a:pPr>
                <a:defRPr/>
              </a:pPr>
              <a:t>‹#›</a:t>
            </a:fld>
            <a:endParaRPr lang="en-US" altLang="zh-CN"/>
          </a:p>
        </p:txBody>
      </p:sp>
    </p:spTree>
    <p:extLst>
      <p:ext uri="{BB962C8B-B14F-4D97-AF65-F5344CB8AC3E}">
        <p14:creationId xmlns:p14="http://schemas.microsoft.com/office/powerpoint/2010/main" val="141775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94C148-09C8-4E8B-8276-65466F901EFA}" type="slidenum">
              <a:rPr lang="en-US" altLang="zh-CN"/>
              <a:pPr>
                <a:defRPr/>
              </a:pPr>
              <a:t>‹#›</a:t>
            </a:fld>
            <a:endParaRPr lang="en-US" altLang="zh-CN"/>
          </a:p>
        </p:txBody>
      </p:sp>
    </p:spTree>
    <p:extLst>
      <p:ext uri="{BB962C8B-B14F-4D97-AF65-F5344CB8AC3E}">
        <p14:creationId xmlns:p14="http://schemas.microsoft.com/office/powerpoint/2010/main" val="137756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B3A830-F3B7-4B92-B56A-A09389AED16A}" type="slidenum">
              <a:rPr lang="en-US" altLang="zh-CN"/>
              <a:pPr>
                <a:defRPr/>
              </a:pPr>
              <a:t>‹#›</a:t>
            </a:fld>
            <a:endParaRPr lang="en-US" altLang="zh-CN"/>
          </a:p>
        </p:txBody>
      </p:sp>
    </p:spTree>
    <p:extLst>
      <p:ext uri="{BB962C8B-B14F-4D97-AF65-F5344CB8AC3E}">
        <p14:creationId xmlns:p14="http://schemas.microsoft.com/office/powerpoint/2010/main" val="295833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4AD8CB-DE8D-4F6F-AB2A-299879B8D2E6}" type="slidenum">
              <a:rPr lang="en-US" altLang="zh-CN"/>
              <a:pPr>
                <a:defRPr/>
              </a:pPr>
              <a:t>‹#›</a:t>
            </a:fld>
            <a:endParaRPr lang="en-US" altLang="zh-CN"/>
          </a:p>
        </p:txBody>
      </p:sp>
    </p:spTree>
    <p:extLst>
      <p:ext uri="{BB962C8B-B14F-4D97-AF65-F5344CB8AC3E}">
        <p14:creationId xmlns:p14="http://schemas.microsoft.com/office/powerpoint/2010/main" val="332368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77B052-4100-4059-A29C-1C0E71CAF020}" type="slidenum">
              <a:rPr lang="en-US" altLang="zh-CN"/>
              <a:pPr>
                <a:defRPr/>
              </a:pPr>
              <a:t>‹#›</a:t>
            </a:fld>
            <a:endParaRPr lang="en-US" altLang="zh-CN"/>
          </a:p>
        </p:txBody>
      </p:sp>
    </p:spTree>
    <p:extLst>
      <p:ext uri="{BB962C8B-B14F-4D97-AF65-F5344CB8AC3E}">
        <p14:creationId xmlns:p14="http://schemas.microsoft.com/office/powerpoint/2010/main" val="185315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7F576B-4D82-4B85-8D79-71D134982B41}" type="slidenum">
              <a:rPr lang="en-US" altLang="zh-CN"/>
              <a:pPr>
                <a:defRPr/>
              </a:pPr>
              <a:t>‹#›</a:t>
            </a:fld>
            <a:endParaRPr lang="en-US" altLang="zh-CN"/>
          </a:p>
        </p:txBody>
      </p:sp>
    </p:spTree>
    <p:extLst>
      <p:ext uri="{BB962C8B-B14F-4D97-AF65-F5344CB8AC3E}">
        <p14:creationId xmlns:p14="http://schemas.microsoft.com/office/powerpoint/2010/main" val="5963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ED603DB-5B9C-4393-8338-84BF0812619E}" type="slidenum">
              <a:rPr lang="en-US" altLang="zh-CN"/>
              <a:pPr>
                <a:defRPr/>
              </a:pPr>
              <a:t>‹#›</a:t>
            </a:fld>
            <a:endParaRPr lang="en-US" altLang="zh-CN"/>
          </a:p>
        </p:txBody>
      </p:sp>
    </p:spTree>
    <p:extLst>
      <p:ext uri="{BB962C8B-B14F-4D97-AF65-F5344CB8AC3E}">
        <p14:creationId xmlns:p14="http://schemas.microsoft.com/office/powerpoint/2010/main" val="62922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8E9CBF-C691-486B-9DD2-DF8C86434396}" type="slidenum">
              <a:rPr lang="en-US" altLang="zh-CN"/>
              <a:pPr>
                <a:defRPr/>
              </a:pPr>
              <a:t>‹#›</a:t>
            </a:fld>
            <a:endParaRPr lang="en-US" altLang="zh-CN"/>
          </a:p>
        </p:txBody>
      </p:sp>
    </p:spTree>
    <p:extLst>
      <p:ext uri="{BB962C8B-B14F-4D97-AF65-F5344CB8AC3E}">
        <p14:creationId xmlns:p14="http://schemas.microsoft.com/office/powerpoint/2010/main" val="202792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5479EA4-D967-4A1D-9E53-307179382E26}" type="slidenum">
              <a:rPr lang="en-US" altLang="zh-CN"/>
              <a:pPr>
                <a:defRPr/>
              </a:pPr>
              <a:t>‹#›</a:t>
            </a:fld>
            <a:endParaRPr lang="en-US" altLang="zh-CN"/>
          </a:p>
        </p:txBody>
      </p:sp>
    </p:spTree>
    <p:extLst>
      <p:ext uri="{BB962C8B-B14F-4D97-AF65-F5344CB8AC3E}">
        <p14:creationId xmlns:p14="http://schemas.microsoft.com/office/powerpoint/2010/main" val="41912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89FA1B6-F202-45C7-8827-5980607E2F02}" type="slidenum">
              <a:rPr lang="en-US" altLang="zh-CN"/>
              <a:pPr>
                <a:defRPr/>
              </a:pPr>
              <a:t>‹#›</a:t>
            </a:fld>
            <a:endParaRPr lang="en-US" altLang="zh-CN"/>
          </a:p>
        </p:txBody>
      </p:sp>
    </p:spTree>
    <p:extLst>
      <p:ext uri="{BB962C8B-B14F-4D97-AF65-F5344CB8AC3E}">
        <p14:creationId xmlns:p14="http://schemas.microsoft.com/office/powerpoint/2010/main" val="75336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CE93823-BF3E-4229-A920-2BEEA64E4A03}" type="slidenum">
              <a:rPr lang="en-US" altLang="zh-CN"/>
              <a:pPr>
                <a:defRPr/>
              </a:pPr>
              <a:t>‹#›</a:t>
            </a:fld>
            <a:endParaRPr lang="en-US" altLang="zh-CN"/>
          </a:p>
        </p:txBody>
      </p:sp>
    </p:spTree>
    <p:extLst>
      <p:ext uri="{BB962C8B-B14F-4D97-AF65-F5344CB8AC3E}">
        <p14:creationId xmlns:p14="http://schemas.microsoft.com/office/powerpoint/2010/main" val="180921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pPr>
              <a:defRPr/>
            </a:pPr>
            <a:fld id="{A2D95267-06A0-459A-889E-F3D6345D46AD}" type="slidenum">
              <a:rPr lang="en-US" altLang="zh-CN"/>
              <a:pPr>
                <a:defRPr/>
              </a:pPr>
              <a:t>‹#›</a:t>
            </a:fld>
            <a:endParaRPr lang="en-US" altLang="zh-CN"/>
          </a:p>
        </p:txBody>
      </p:sp>
    </p:spTree>
    <p:extLst>
      <p:ext uri="{BB962C8B-B14F-4D97-AF65-F5344CB8AC3E}">
        <p14:creationId xmlns:p14="http://schemas.microsoft.com/office/powerpoint/2010/main" val="86068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2"/>
          <p:cNvSpPr txBox="1">
            <a:spLocks noChangeArrowheads="1"/>
          </p:cNvSpPr>
          <p:nvPr/>
        </p:nvSpPr>
        <p:spPr bwMode="auto">
          <a:xfrm>
            <a:off x="1552575" y="5786438"/>
            <a:ext cx="908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buNone/>
            </a:pPr>
            <a:r>
              <a:rPr lang="en-US" altLang="zh-CN" sz="2000">
                <a:solidFill>
                  <a:srgbClr val="000000"/>
                </a:solidFill>
                <a:latin typeface="方正黑体简体" pitchFamily="2" charset="-122"/>
                <a:ea typeface="方正黑体简体" pitchFamily="2" charset="-122"/>
              </a:rPr>
              <a:t>2017.02</a:t>
            </a:r>
          </a:p>
        </p:txBody>
      </p:sp>
      <p:sp>
        <p:nvSpPr>
          <p:cNvPr id="4099" name="Rectangle 13"/>
          <p:cNvSpPr>
            <a:spLocks noChangeArrowheads="1"/>
          </p:cNvSpPr>
          <p:nvPr/>
        </p:nvSpPr>
        <p:spPr bwMode="auto">
          <a:xfrm>
            <a:off x="1554163" y="2039939"/>
            <a:ext cx="9085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0" fontAlgn="base" hangingPunct="0">
              <a:spcBef>
                <a:spcPct val="0"/>
              </a:spcBef>
              <a:spcAft>
                <a:spcPct val="0"/>
              </a:spcAft>
              <a:buNone/>
            </a:pPr>
            <a:r>
              <a:rPr lang="en-US" altLang="zh-CN" sz="2800" b="1" dirty="0">
                <a:solidFill>
                  <a:srgbClr val="000000"/>
                </a:solidFill>
              </a:rPr>
              <a:t>Hydraulic Release GS Spear</a:t>
            </a:r>
          </a:p>
        </p:txBody>
      </p:sp>
      <p:sp>
        <p:nvSpPr>
          <p:cNvPr id="4100" name="Text Box 14"/>
          <p:cNvSpPr txBox="1">
            <a:spLocks noChangeArrowheads="1"/>
          </p:cNvSpPr>
          <p:nvPr/>
        </p:nvSpPr>
        <p:spPr bwMode="auto">
          <a:xfrm>
            <a:off x="1554164" y="4187826"/>
            <a:ext cx="908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buNone/>
            </a:pPr>
            <a:r>
              <a:rPr lang="en-US" altLang="zh-CN" sz="1600" dirty="0">
                <a:solidFill>
                  <a:srgbClr val="000000"/>
                </a:solidFill>
                <a:latin typeface="SimHei" pitchFamily="49" charset="-122"/>
                <a:ea typeface="SimHei" pitchFamily="49" charset="-122"/>
              </a:rPr>
              <a:t>Document No:00</a:t>
            </a:r>
          </a:p>
          <a:p>
            <a:pPr algn="ctr" fontAlgn="base">
              <a:spcBef>
                <a:spcPct val="50000"/>
              </a:spcBef>
              <a:spcAft>
                <a:spcPct val="0"/>
              </a:spcAft>
              <a:buNone/>
            </a:pPr>
            <a:r>
              <a:rPr lang="en-US" altLang="zh-CN" sz="1600" dirty="0">
                <a:solidFill>
                  <a:srgbClr val="000000"/>
                </a:solidFill>
                <a:latin typeface="SimHei" pitchFamily="49" charset="-122"/>
                <a:ea typeface="SimHei" pitchFamily="49" charset="-122"/>
              </a:rPr>
              <a:t>Editor: Jalal </a:t>
            </a:r>
            <a:r>
              <a:rPr lang="en-US" altLang="zh-CN" sz="1600" dirty="0" err="1">
                <a:solidFill>
                  <a:srgbClr val="000000"/>
                </a:solidFill>
                <a:latin typeface="SimHei" pitchFamily="49" charset="-122"/>
                <a:ea typeface="SimHei" pitchFamily="49" charset="-122"/>
              </a:rPr>
              <a:t>Alali</a:t>
            </a:r>
            <a:endParaRPr lang="en-US" altLang="zh-CN" sz="1600" dirty="0">
              <a:solidFill>
                <a:srgbClr val="000000"/>
              </a:solidFill>
              <a:latin typeface="SimHei" pitchFamily="49" charset="-122"/>
              <a:ea typeface="SimHei" pitchFamily="49" charset="-122"/>
            </a:endParaRPr>
          </a:p>
        </p:txBody>
      </p:sp>
    </p:spTree>
    <p:extLst>
      <p:ext uri="{BB962C8B-B14F-4D97-AF65-F5344CB8AC3E}">
        <p14:creationId xmlns:p14="http://schemas.microsoft.com/office/powerpoint/2010/main" val="260598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407628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11543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324693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84569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242212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137488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2992450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459" y="1409253"/>
            <a:ext cx="2121093" cy="584775"/>
          </a:xfrm>
          <a:prstGeom prst="rect">
            <a:avLst/>
          </a:prstGeom>
          <a:noFill/>
        </p:spPr>
        <p:txBody>
          <a:bodyPr wrap="none" rtlCol="1">
            <a:spAutoFit/>
          </a:bodyPr>
          <a:lstStyle/>
          <a:p>
            <a:r>
              <a:rPr lang="en-US" sz="3200" b="1" dirty="0"/>
              <a:t>Assembly</a:t>
            </a:r>
            <a:endParaRPr lang="fa-IR" sz="3200" b="1" dirty="0"/>
          </a:p>
        </p:txBody>
      </p:sp>
      <p:sp>
        <p:nvSpPr>
          <p:cNvPr id="4" name="Chevron 6"/>
          <p:cNvSpPr>
            <a:spLocks noChangeArrowheads="1"/>
          </p:cNvSpPr>
          <p:nvPr/>
        </p:nvSpPr>
        <p:spPr bwMode="auto">
          <a:xfrm>
            <a:off x="781296" y="2241139"/>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5" name="TextBox 4"/>
          <p:cNvSpPr txBox="1"/>
          <p:nvPr/>
        </p:nvSpPr>
        <p:spPr>
          <a:xfrm>
            <a:off x="1473798" y="2241139"/>
            <a:ext cx="184731" cy="307777"/>
          </a:xfrm>
          <a:prstGeom prst="rect">
            <a:avLst/>
          </a:prstGeom>
          <a:noFill/>
        </p:spPr>
        <p:txBody>
          <a:bodyPr wrap="none" rtlCol="1">
            <a:spAutoFit/>
          </a:bodyPr>
          <a:lstStyle/>
          <a:p>
            <a:endParaRPr lang="fa-IR" sz="1400" dirty="0"/>
          </a:p>
        </p:txBody>
      </p:sp>
    </p:spTree>
    <p:extLst>
      <p:ext uri="{BB962C8B-B14F-4D97-AF65-F5344CB8AC3E}">
        <p14:creationId xmlns:p14="http://schemas.microsoft.com/office/powerpoint/2010/main" val="398886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2654433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314152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57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238691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3019964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907604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39019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169724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hidden">
          <a:xfrm>
            <a:off x="1992313" y="1773238"/>
            <a:ext cx="818991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kumimoji="1" lang="en-US" altLang="zh-CN" b="1" dirty="0"/>
          </a:p>
          <a:p>
            <a:pPr algn="ctr" eaLnBrk="1" hangingPunct="1">
              <a:spcBef>
                <a:spcPct val="0"/>
              </a:spcBef>
              <a:buFontTx/>
              <a:buNone/>
            </a:pPr>
            <a:r>
              <a:rPr kumimoji="1" lang="en-US" altLang="zh-CN" b="1" dirty="0"/>
              <a:t>CONTENT</a:t>
            </a:r>
          </a:p>
          <a:p>
            <a:pPr algn="ctr" eaLnBrk="1" hangingPunct="1">
              <a:spcBef>
                <a:spcPct val="0"/>
              </a:spcBef>
              <a:buFontTx/>
              <a:buNone/>
            </a:pPr>
            <a:endParaRPr kumimoji="1" lang="en-US" altLang="zh-CN" sz="2400" b="1" dirty="0"/>
          </a:p>
          <a:p>
            <a:pPr>
              <a:spcBef>
                <a:spcPct val="0"/>
              </a:spcBef>
              <a:buFont typeface="Wingdings" panose="05000000000000000000" pitchFamily="2" charset="2"/>
              <a:buChar char="u"/>
            </a:pPr>
            <a:r>
              <a:rPr kumimoji="1" lang="en-US" altLang="en-US" sz="2400" b="1" dirty="0"/>
              <a:t>Introduction</a:t>
            </a:r>
            <a:r>
              <a:rPr kumimoji="1" lang="en-US" altLang="zh-CN" sz="2400" b="1" dirty="0"/>
              <a:t> of </a:t>
            </a:r>
            <a:r>
              <a:rPr lang="en-US" altLang="zh-CN" sz="2000" b="1" dirty="0">
                <a:solidFill>
                  <a:srgbClr val="000000"/>
                </a:solidFill>
              </a:rPr>
              <a:t>Hydraulic Release GS Spear</a:t>
            </a:r>
            <a:endParaRPr lang="en-US" altLang="zh-CN" sz="2000" b="1" dirty="0"/>
          </a:p>
          <a:p>
            <a:pPr eaLnBrk="1" hangingPunct="1">
              <a:spcBef>
                <a:spcPct val="0"/>
              </a:spcBef>
              <a:buFont typeface="Wingdings" panose="05000000000000000000" pitchFamily="2" charset="2"/>
              <a:buChar char="u"/>
            </a:pPr>
            <a:r>
              <a:rPr kumimoji="1" lang="en-US" altLang="zh-CN" sz="2400" b="1" dirty="0"/>
              <a:t>Disassembly</a:t>
            </a:r>
          </a:p>
          <a:p>
            <a:pPr eaLnBrk="1" hangingPunct="1">
              <a:spcBef>
                <a:spcPct val="0"/>
              </a:spcBef>
              <a:buFont typeface="Wingdings" panose="05000000000000000000" pitchFamily="2" charset="2"/>
              <a:buChar char="u"/>
            </a:pPr>
            <a:r>
              <a:rPr kumimoji="1" lang="en-US" altLang="zh-CN" sz="2400" b="1" dirty="0"/>
              <a:t>Assembly</a:t>
            </a:r>
          </a:p>
          <a:p>
            <a:pPr eaLnBrk="1" hangingPunct="1">
              <a:spcBef>
                <a:spcPct val="0"/>
              </a:spcBef>
              <a:buFontTx/>
              <a:buNone/>
            </a:pPr>
            <a:endParaRPr kumimoji="1" lang="en-US" altLang="zh-CN" sz="2800" b="1" dirty="0"/>
          </a:p>
          <a:p>
            <a:pPr eaLnBrk="1" hangingPunct="1">
              <a:spcBef>
                <a:spcPct val="0"/>
              </a:spcBef>
              <a:buFontTx/>
              <a:buNone/>
            </a:pPr>
            <a:endParaRPr kumimoji="1" lang="en-US" altLang="zh-CN" sz="2800" b="1" dirty="0"/>
          </a:p>
        </p:txBody>
      </p:sp>
      <p:sp>
        <p:nvSpPr>
          <p:cNvPr id="6147" name="Left Arrow 1"/>
          <p:cNvSpPr>
            <a:spLocks noChangeArrowheads="1"/>
          </p:cNvSpPr>
          <p:nvPr/>
        </p:nvSpPr>
        <p:spPr bwMode="auto">
          <a:xfrm>
            <a:off x="8990013" y="4867276"/>
            <a:ext cx="265112" cy="309563"/>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b="1"/>
          </a:p>
        </p:txBody>
      </p:sp>
      <p:sp>
        <p:nvSpPr>
          <p:cNvPr id="6148" name="Left Arrow 3"/>
          <p:cNvSpPr>
            <a:spLocks noChangeArrowheads="1"/>
          </p:cNvSpPr>
          <p:nvPr/>
        </p:nvSpPr>
        <p:spPr bwMode="auto">
          <a:xfrm>
            <a:off x="8990013" y="5276851"/>
            <a:ext cx="265112" cy="296863"/>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b="1"/>
          </a:p>
        </p:txBody>
      </p:sp>
      <p:sp>
        <p:nvSpPr>
          <p:cNvPr id="6149" name="Left Arrow 4"/>
          <p:cNvSpPr>
            <a:spLocks noChangeArrowheads="1"/>
          </p:cNvSpPr>
          <p:nvPr/>
        </p:nvSpPr>
        <p:spPr bwMode="auto">
          <a:xfrm>
            <a:off x="8963025" y="5700714"/>
            <a:ext cx="292100" cy="300037"/>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b="1"/>
          </a:p>
        </p:txBody>
      </p:sp>
      <p:sp>
        <p:nvSpPr>
          <p:cNvPr id="6150" name="TextBox 2"/>
          <p:cNvSpPr txBox="1">
            <a:spLocks noChangeArrowheads="1"/>
          </p:cNvSpPr>
          <p:nvPr/>
        </p:nvSpPr>
        <p:spPr bwMode="auto">
          <a:xfrm>
            <a:off x="2409825" y="4742656"/>
            <a:ext cx="647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spcBef>
                <a:spcPct val="0"/>
              </a:spcBef>
              <a:buFontTx/>
              <a:buNone/>
            </a:pPr>
            <a:r>
              <a:rPr lang="en-US" sz="1600" b="1" dirty="0"/>
              <a:t>Hydraulic Release GS Spear </a:t>
            </a:r>
            <a:r>
              <a:rPr lang="fa-IR" altLang="en-US" sz="1600" b="1" dirty="0"/>
              <a:t>معرفی</a:t>
            </a:r>
            <a:r>
              <a:rPr lang="en-US" altLang="en-US" sz="2400" b="1" dirty="0"/>
              <a:t> </a:t>
            </a:r>
          </a:p>
        </p:txBody>
      </p:sp>
      <p:sp>
        <p:nvSpPr>
          <p:cNvPr id="6151" name="TextBox 6"/>
          <p:cNvSpPr txBox="1">
            <a:spLocks noChangeArrowheads="1"/>
          </p:cNvSpPr>
          <p:nvPr/>
        </p:nvSpPr>
        <p:spPr bwMode="auto">
          <a:xfrm>
            <a:off x="5381625" y="5276057"/>
            <a:ext cx="350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spcBef>
                <a:spcPct val="0"/>
              </a:spcBef>
              <a:buFontTx/>
              <a:buNone/>
            </a:pPr>
            <a:r>
              <a:rPr lang="fa-IR" altLang="en-US" sz="1600" b="1" dirty="0">
                <a:cs typeface="Arial" panose="020B0604020202020204" pitchFamily="34" charset="0"/>
              </a:rPr>
              <a:t>نحوی جدا سازی قطعات</a:t>
            </a:r>
            <a:r>
              <a:rPr lang="en-US" altLang="en-US" sz="1600" b="1" dirty="0">
                <a:cs typeface="Arial" panose="020B0604020202020204" pitchFamily="34" charset="0"/>
              </a:rPr>
              <a:t> </a:t>
            </a:r>
          </a:p>
        </p:txBody>
      </p:sp>
      <p:sp>
        <p:nvSpPr>
          <p:cNvPr id="6152" name="TextBox 9"/>
          <p:cNvSpPr txBox="1">
            <a:spLocks noChangeArrowheads="1"/>
          </p:cNvSpPr>
          <p:nvPr/>
        </p:nvSpPr>
        <p:spPr bwMode="auto">
          <a:xfrm>
            <a:off x="5991225" y="5681664"/>
            <a:ext cx="2895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spcBef>
                <a:spcPct val="0"/>
              </a:spcBef>
              <a:buFontTx/>
              <a:buNone/>
            </a:pPr>
            <a:r>
              <a:rPr lang="fa-IR" altLang="en-US" sz="1600" b="1"/>
              <a:t>نحوی سر هم کردن قطعات</a:t>
            </a:r>
            <a:endParaRPr lang="en-US" altLang="en-US" sz="1600" b="1"/>
          </a:p>
        </p:txBody>
      </p:sp>
    </p:spTree>
    <p:extLst>
      <p:ext uri="{BB962C8B-B14F-4D97-AF65-F5344CB8AC3E}">
        <p14:creationId xmlns:p14="http://schemas.microsoft.com/office/powerpoint/2010/main" val="174134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10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16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1754188" y="1389063"/>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r>
              <a:rPr kumimoji="1" lang="en-US" altLang="en-US" sz="2400" b="1" dirty="0"/>
              <a:t>Introduction:</a:t>
            </a:r>
          </a:p>
        </p:txBody>
      </p:sp>
      <p:sp>
        <p:nvSpPr>
          <p:cNvPr id="7171" name="Chevron 4"/>
          <p:cNvSpPr>
            <a:spLocks noChangeArrowheads="1"/>
          </p:cNvSpPr>
          <p:nvPr/>
        </p:nvSpPr>
        <p:spPr bwMode="auto">
          <a:xfrm>
            <a:off x="1601788" y="2060575"/>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7172" name="Left Arrow 2"/>
          <p:cNvSpPr>
            <a:spLocks noChangeArrowheads="1"/>
          </p:cNvSpPr>
          <p:nvPr/>
        </p:nvSpPr>
        <p:spPr bwMode="auto">
          <a:xfrm>
            <a:off x="9783763" y="4899025"/>
            <a:ext cx="342900" cy="304800"/>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2400" b="1"/>
          </a:p>
        </p:txBody>
      </p:sp>
      <p:sp>
        <p:nvSpPr>
          <p:cNvPr id="7174" name="TextBox 5"/>
          <p:cNvSpPr txBox="1">
            <a:spLocks noChangeArrowheads="1"/>
          </p:cNvSpPr>
          <p:nvPr/>
        </p:nvSpPr>
        <p:spPr bwMode="auto">
          <a:xfrm>
            <a:off x="8315325" y="4095750"/>
            <a:ext cx="181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spcBef>
                <a:spcPct val="0"/>
              </a:spcBef>
              <a:buFontTx/>
              <a:buNone/>
            </a:pPr>
            <a:r>
              <a:rPr lang="fa-IR" altLang="en-US" sz="2400" b="1" dirty="0"/>
              <a:t>معرفی:</a:t>
            </a:r>
            <a:endParaRPr lang="en-US" altLang="en-US" sz="2400" b="1" dirty="0"/>
          </a:p>
        </p:txBody>
      </p:sp>
      <p:sp>
        <p:nvSpPr>
          <p:cNvPr id="2" name="TextBox 1">
            <a:extLst>
              <a:ext uri="{FF2B5EF4-FFF2-40B4-BE49-F238E27FC236}">
                <a16:creationId xmlns:a16="http://schemas.microsoft.com/office/drawing/2014/main" id="{7B7FFC0D-A68A-48FE-9F60-8E0626381054}"/>
              </a:ext>
            </a:extLst>
          </p:cNvPr>
          <p:cNvSpPr txBox="1"/>
          <p:nvPr/>
        </p:nvSpPr>
        <p:spPr>
          <a:xfrm>
            <a:off x="2011681" y="1947134"/>
            <a:ext cx="8201680" cy="1615827"/>
          </a:xfrm>
          <a:prstGeom prst="rect">
            <a:avLst/>
          </a:prstGeom>
          <a:noFill/>
        </p:spPr>
        <p:txBody>
          <a:bodyPr wrap="square" rtlCol="1">
            <a:spAutoFit/>
          </a:bodyPr>
          <a:lstStyle/>
          <a:p>
            <a:r>
              <a:rPr lang="en-US" sz="1100" b="1" dirty="0"/>
              <a:t>The Hydraulic Release GS Spear Has Been Designed To Allow Engagement With A Fish Having A Standard GS Type Wireline Fishing Neck Looking Up. The Hydraulic Release GS Spear Was Designed With Pump Through Capabilities Specifically For Coiled Tubing Applications. The Spear Is Latched Up To The Fishing Neck By Applying Alight Set Down Weight At The Tool. If The Fish Can Not Be Freed, the Spear May Be Released From The Fishing Neck By Flowing Through The </a:t>
            </a:r>
            <a:r>
              <a:rPr lang="en-US" sz="1100" b="1" dirty="0" err="1"/>
              <a:t>Workstring</a:t>
            </a:r>
            <a:r>
              <a:rPr lang="en-US" sz="1100" b="1" dirty="0"/>
              <a:t>. This Feature Prevents Having To Leave Any Part Of The Fishing Tool String If The Fish Is Left In The Hole. Leaving Any Part Of The Fishing String In The Hole Will Hamper Subsequent Fishing Operations.</a:t>
            </a:r>
          </a:p>
          <a:p>
            <a:r>
              <a:rPr lang="en-US" sz="1100" b="1" dirty="0"/>
              <a:t>The Hydraulic Release GS Spear Has Benn Designed To Be Used With </a:t>
            </a:r>
            <a:r>
              <a:rPr lang="en-US" sz="1100" b="1" dirty="0" err="1"/>
              <a:t>Jaring</a:t>
            </a:r>
            <a:r>
              <a:rPr lang="en-US" sz="1100" b="1" dirty="0"/>
              <a:t> Systems And Is Able To Handle Haigh Impact Loads Imparted By The Jar. The Design Uses A Collet Grapple To Latch Up To The Fishing Neck, However The Collet Fingers are Not Subjected To Tensile Loading.</a:t>
            </a:r>
            <a:endParaRPr lang="fa-IR" sz="1100" b="1" dirty="0"/>
          </a:p>
        </p:txBody>
      </p:sp>
    </p:spTree>
    <p:extLst>
      <p:ext uri="{BB962C8B-B14F-4D97-AF65-F5344CB8AC3E}">
        <p14:creationId xmlns:p14="http://schemas.microsoft.com/office/powerpoint/2010/main" val="43141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1559746" y="1470409"/>
            <a:ext cx="5410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buNone/>
            </a:pPr>
            <a:r>
              <a:rPr lang="en-US" altLang="en-US" sz="2400" b="1" dirty="0">
                <a:solidFill>
                  <a:srgbClr val="000000"/>
                </a:solidFill>
              </a:rPr>
              <a:t>Required hand tools</a:t>
            </a:r>
          </a:p>
          <a:p>
            <a:pPr fontAlgn="base">
              <a:spcBef>
                <a:spcPct val="0"/>
              </a:spcBef>
              <a:spcAft>
                <a:spcPct val="0"/>
              </a:spcAft>
              <a:buNone/>
            </a:pPr>
            <a:endParaRPr lang="en-US" altLang="en-US" sz="2400" b="1" dirty="0">
              <a:solidFill>
                <a:srgbClr val="000000"/>
              </a:solidFill>
            </a:endParaRPr>
          </a:p>
        </p:txBody>
      </p:sp>
      <p:sp>
        <p:nvSpPr>
          <p:cNvPr id="8195" name="Chevron 1"/>
          <p:cNvSpPr>
            <a:spLocks noChangeArrowheads="1"/>
          </p:cNvSpPr>
          <p:nvPr/>
        </p:nvSpPr>
        <p:spPr bwMode="auto">
          <a:xfrm>
            <a:off x="1071170" y="1622015"/>
            <a:ext cx="381000" cy="263525"/>
          </a:xfrm>
          <a:prstGeom prst="chevron">
            <a:avLst>
              <a:gd name="adj" fmla="val 49846"/>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buNone/>
            </a:pPr>
            <a:endParaRPr lang="en-US" altLang="en-US" sz="2400" b="1">
              <a:solidFill>
                <a:srgbClr val="000000"/>
              </a:solidFill>
            </a:endParaRPr>
          </a:p>
        </p:txBody>
      </p:sp>
      <p:sp>
        <p:nvSpPr>
          <p:cNvPr id="8196" name="Left Arrow 2"/>
          <p:cNvSpPr>
            <a:spLocks noChangeArrowheads="1"/>
          </p:cNvSpPr>
          <p:nvPr/>
        </p:nvSpPr>
        <p:spPr bwMode="auto">
          <a:xfrm>
            <a:off x="10074424" y="1733140"/>
            <a:ext cx="228600" cy="304800"/>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buNone/>
            </a:pPr>
            <a:endParaRPr lang="en-US" altLang="en-US" sz="2400" b="1">
              <a:solidFill>
                <a:srgbClr val="000000"/>
              </a:solidFill>
            </a:endParaRPr>
          </a:p>
        </p:txBody>
      </p:sp>
      <p:sp>
        <p:nvSpPr>
          <p:cNvPr id="8197" name="TextBox 3"/>
          <p:cNvSpPr txBox="1">
            <a:spLocks noChangeArrowheads="1"/>
          </p:cNvSpPr>
          <p:nvPr/>
        </p:nvSpPr>
        <p:spPr bwMode="auto">
          <a:xfrm>
            <a:off x="7077522" y="1699803"/>
            <a:ext cx="28678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eaLnBrk="0" fontAlgn="base" hangingPunct="0">
              <a:spcBef>
                <a:spcPct val="0"/>
              </a:spcBef>
              <a:spcAft>
                <a:spcPct val="0"/>
              </a:spcAft>
              <a:buNone/>
            </a:pPr>
            <a:r>
              <a:rPr lang="fa-IR" altLang="en-US" sz="2000" b="1" dirty="0">
                <a:solidFill>
                  <a:srgbClr val="000000"/>
                </a:solidFill>
                <a:cs typeface="Arial" panose="020B0604020202020204" pitchFamily="34" charset="0"/>
              </a:rPr>
              <a:t>ابزار مورد نیاز</a:t>
            </a:r>
            <a:endParaRPr lang="en-US" altLang="en-US" sz="2000" b="1" dirty="0">
              <a:solidFill>
                <a:srgbClr val="000000"/>
              </a:solidFill>
              <a:cs typeface="Arial" panose="020B0604020202020204" pitchFamily="34" charset="0"/>
            </a:endParaRPr>
          </a:p>
        </p:txBody>
      </p:sp>
      <p:sp>
        <p:nvSpPr>
          <p:cNvPr id="2" name="TextBox 1"/>
          <p:cNvSpPr txBox="1"/>
          <p:nvPr/>
        </p:nvSpPr>
        <p:spPr>
          <a:xfrm>
            <a:off x="1452170" y="2300671"/>
            <a:ext cx="2936950" cy="1477328"/>
          </a:xfrm>
          <a:prstGeom prst="rect">
            <a:avLst/>
          </a:prstGeom>
          <a:noFill/>
        </p:spPr>
        <p:txBody>
          <a:bodyPr wrap="square" rtlCol="1">
            <a:spAutoFit/>
          </a:bodyPr>
          <a:lstStyle/>
          <a:p>
            <a:pPr marL="171450" indent="-171450">
              <a:buFontTx/>
              <a:buChar char="-"/>
            </a:pPr>
            <a:r>
              <a:rPr lang="en-US" b="1" dirty="0"/>
              <a:t>Pipe Wrench</a:t>
            </a:r>
          </a:p>
          <a:p>
            <a:pPr marL="171450" indent="-171450">
              <a:buFontTx/>
              <a:buChar char="-"/>
            </a:pPr>
            <a:r>
              <a:rPr lang="en-US" b="1" dirty="0"/>
              <a:t>Allen Key</a:t>
            </a:r>
          </a:p>
          <a:p>
            <a:pPr marL="171450" indent="-171450">
              <a:buFontTx/>
              <a:buChar char="-"/>
            </a:pPr>
            <a:r>
              <a:rPr lang="en-US" b="1" dirty="0"/>
              <a:t>Rubber Hammer</a:t>
            </a:r>
          </a:p>
          <a:p>
            <a:pPr marL="171450" indent="-171450">
              <a:buFontTx/>
              <a:buChar char="-"/>
            </a:pPr>
            <a:r>
              <a:rPr lang="en-US" b="1" dirty="0"/>
              <a:t>Bowl</a:t>
            </a:r>
          </a:p>
          <a:p>
            <a:pPr marL="171450" indent="-171450">
              <a:buFontTx/>
              <a:buChar char="-"/>
            </a:pPr>
            <a:r>
              <a:rPr lang="en-US" b="1" dirty="0"/>
              <a:t>Flat Bar</a:t>
            </a:r>
          </a:p>
        </p:txBody>
      </p:sp>
    </p:spTree>
    <p:extLst>
      <p:ext uri="{BB962C8B-B14F-4D97-AF65-F5344CB8AC3E}">
        <p14:creationId xmlns:p14="http://schemas.microsoft.com/office/powerpoint/2010/main" val="38241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185" y="1409251"/>
            <a:ext cx="3044415" cy="584775"/>
          </a:xfrm>
          <a:prstGeom prst="rect">
            <a:avLst/>
          </a:prstGeom>
          <a:noFill/>
        </p:spPr>
        <p:txBody>
          <a:bodyPr wrap="square" rtlCol="1">
            <a:spAutoFit/>
          </a:bodyPr>
          <a:lstStyle/>
          <a:p>
            <a:r>
              <a:rPr lang="en-US" sz="3200" b="1" dirty="0"/>
              <a:t>Disassembly</a:t>
            </a:r>
            <a:endParaRPr lang="fa-IR" sz="3200" b="1" dirty="0"/>
          </a:p>
        </p:txBody>
      </p:sp>
      <p:sp>
        <p:nvSpPr>
          <p:cNvPr id="3" name="Chevron 6"/>
          <p:cNvSpPr>
            <a:spLocks noChangeArrowheads="1"/>
          </p:cNvSpPr>
          <p:nvPr/>
        </p:nvSpPr>
        <p:spPr bwMode="auto">
          <a:xfrm>
            <a:off x="781296" y="2241139"/>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72685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361086414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100" b="1" dirty="0" smtClean="0"/>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261</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SimHei</vt:lpstr>
      <vt:lpstr>SimSun</vt:lpstr>
      <vt:lpstr>SimSun</vt:lpstr>
      <vt:lpstr>Arial</vt:lpstr>
      <vt:lpstr>Wingdings</vt:lpstr>
      <vt:lpstr>方正黑体简体</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Jalal</dc:creator>
  <cp:lastModifiedBy>Jalal</cp:lastModifiedBy>
  <cp:revision>16</cp:revision>
  <dcterms:created xsi:type="dcterms:W3CDTF">2017-02-26T15:05:12Z</dcterms:created>
  <dcterms:modified xsi:type="dcterms:W3CDTF">2017-07-01T22:01:52Z</dcterms:modified>
</cp:coreProperties>
</file>