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6" r:id="rId5"/>
  </p:sldMasterIdLst>
  <p:notesMasterIdLst>
    <p:notesMasterId r:id="rId24"/>
  </p:notesMasterIdLst>
  <p:sldIdLst>
    <p:sldId id="346" r:id="rId6"/>
    <p:sldId id="347" r:id="rId7"/>
    <p:sldId id="368" r:id="rId8"/>
    <p:sldId id="385" r:id="rId9"/>
    <p:sldId id="403" r:id="rId10"/>
    <p:sldId id="373" r:id="rId11"/>
    <p:sldId id="400" r:id="rId12"/>
    <p:sldId id="394" r:id="rId13"/>
    <p:sldId id="395" r:id="rId14"/>
    <p:sldId id="399" r:id="rId15"/>
    <p:sldId id="396" r:id="rId16"/>
    <p:sldId id="397" r:id="rId17"/>
    <p:sldId id="398" r:id="rId18"/>
    <p:sldId id="404" r:id="rId19"/>
    <p:sldId id="357" r:id="rId20"/>
    <p:sldId id="402" r:id="rId21"/>
    <p:sldId id="356" r:id="rId22"/>
    <p:sldId id="3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569"/>
    <a:srgbClr val="C8C7E7"/>
    <a:srgbClr val="B2B1DD"/>
    <a:srgbClr val="6260B8"/>
    <a:srgbClr val="F8AA00"/>
    <a:srgbClr val="274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7" autoAdjust="0"/>
    <p:restoredTop sz="60765" autoAdjust="0"/>
  </p:normalViewPr>
  <p:slideViewPr>
    <p:cSldViewPr snapToGrid="0">
      <p:cViewPr varScale="1">
        <p:scale>
          <a:sx n="98" d="100"/>
          <a:sy n="98" d="100"/>
        </p:scale>
        <p:origin x="26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5B23D-9806-44A0-A80E-FA44D74DF6FE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25A83-02E0-43D1-A37B-F1C7D67C5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4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600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382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858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99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313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407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U" sz="1200" dirty="0">
              <a:solidFill>
                <a:srgbClr val="626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014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10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28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06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  <a:tabLst>
                <a:tab pos="180340" algn="l"/>
                <a:tab pos="228600" algn="l"/>
              </a:tabLst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66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30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699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670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590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25A83-02E0-43D1-A37B-F1C7D67C567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16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Dark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0"/>
            <a:ext cx="12190942" cy="685795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>
              <a:solidFill>
                <a:srgbClr val="4596CA"/>
              </a:solidFill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 hasCustomPrompt="1"/>
          </p:nvPr>
        </p:nvSpPr>
        <p:spPr>
          <a:xfrm>
            <a:off x="983782" y="2277227"/>
            <a:ext cx="5784176" cy="1282082"/>
          </a:xfrm>
        </p:spPr>
        <p:txBody>
          <a:bodyPr anchor="b"/>
          <a:lstStyle>
            <a:lvl1pPr>
              <a:lnSpc>
                <a:spcPts val="4400"/>
              </a:lnSpc>
              <a:defRPr sz="5066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782" y="3920800"/>
            <a:ext cx="5784177" cy="312008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2666"/>
              </a:lnSpc>
              <a:spcAft>
                <a:spcPts val="0"/>
              </a:spcAft>
              <a:defRPr sz="2133" b="1" cap="none" baseline="0">
                <a:solidFill>
                  <a:srgbClr val="6260B8"/>
                </a:solidFill>
              </a:defRPr>
            </a:lvl1pPr>
            <a:lvl2pPr>
              <a:spcAft>
                <a:spcPts val="0"/>
              </a:spcAft>
              <a:defRPr sz="2133" b="1" cap="all">
                <a:solidFill>
                  <a:srgbClr val="003F77"/>
                </a:solidFill>
              </a:defRPr>
            </a:lvl2pPr>
            <a:lvl3pPr>
              <a:spcAft>
                <a:spcPts val="0"/>
              </a:spcAft>
              <a:defRPr sz="2133" b="1" cap="all">
                <a:solidFill>
                  <a:schemeClr val="accent1"/>
                </a:solidFill>
              </a:defRPr>
            </a:lvl3pPr>
            <a:lvl4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4pPr>
            <a:lvl5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5pPr>
            <a:lvl6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6pPr>
            <a:lvl7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7pPr>
            <a:lvl8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8pPr>
            <a:lvl9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9pPr>
          </a:lstStyle>
          <a:p>
            <a:pPr>
              <a:lnSpc>
                <a:spcPts val="2000"/>
              </a:lnSpc>
            </a:pPr>
            <a:r>
              <a:rPr lang="en-AU" sz="2399"/>
              <a:t>Click to add text</a:t>
            </a:r>
            <a:endParaRPr lang="en-AU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83782" y="4698467"/>
            <a:ext cx="3220966" cy="1439713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599" b="0" cap="none" baseline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1599" b="0" cap="none">
                <a:solidFill>
                  <a:schemeClr val="bg1"/>
                </a:solidFill>
              </a:defRPr>
            </a:lvl2pPr>
            <a:lvl3pPr>
              <a:spcAft>
                <a:spcPts val="0"/>
              </a:spcAft>
              <a:defRPr sz="1599" b="0" cap="none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5pPr>
            <a:lvl6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6pPr>
            <a:lvl7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7pPr>
            <a:lvl8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8pPr>
            <a:lvl9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9pPr>
          </a:lstStyle>
          <a:p>
            <a:r>
              <a:rPr lang="en-AU" dirty="0"/>
              <a:t>Presented by</a:t>
            </a:r>
          </a:p>
          <a:p>
            <a:r>
              <a:rPr lang="en-AU" dirty="0"/>
              <a:t>&lt;Presenter name&gt;</a:t>
            </a:r>
          </a:p>
          <a:p>
            <a:r>
              <a:rPr lang="en-AU" dirty="0"/>
              <a:t>XX Month 2018</a:t>
            </a:r>
          </a:p>
        </p:txBody>
      </p:sp>
      <p:sp>
        <p:nvSpPr>
          <p:cNvPr id="20" name="Freeform: Shape 8"/>
          <p:cNvSpPr/>
          <p:nvPr userDrawn="1"/>
        </p:nvSpPr>
        <p:spPr>
          <a:xfrm>
            <a:off x="6191994" y="549571"/>
            <a:ext cx="5182019" cy="5270470"/>
          </a:xfrm>
          <a:custGeom>
            <a:avLst/>
            <a:gdLst>
              <a:gd name="connsiteX0" fmla="*/ 687891 w 4510834"/>
              <a:gd name="connsiteY0" fmla="*/ 4329248 h 4588448"/>
              <a:gd name="connsiteX1" fmla="*/ 948262 w 4510834"/>
              <a:gd name="connsiteY1" fmla="*/ 4329248 h 4588448"/>
              <a:gd name="connsiteX2" fmla="*/ 948262 w 4510834"/>
              <a:gd name="connsiteY2" fmla="*/ 4588448 h 4588448"/>
              <a:gd name="connsiteX3" fmla="*/ 687891 w 4510834"/>
              <a:gd name="connsiteY3" fmla="*/ 4588448 h 4588448"/>
              <a:gd name="connsiteX4" fmla="*/ 0 w 4510834"/>
              <a:gd name="connsiteY4" fmla="*/ 0 h 4588448"/>
              <a:gd name="connsiteX5" fmla="*/ 3569836 w 4510834"/>
              <a:gd name="connsiteY5" fmla="*/ 0 h 4588448"/>
              <a:gd name="connsiteX6" fmla="*/ 3569836 w 4510834"/>
              <a:gd name="connsiteY6" fmla="*/ 0 h 4588448"/>
              <a:gd name="connsiteX7" fmla="*/ 4510834 w 4510834"/>
              <a:gd name="connsiteY7" fmla="*/ 0 h 4588448"/>
              <a:gd name="connsiteX8" fmla="*/ 4510834 w 4510834"/>
              <a:gd name="connsiteY8" fmla="*/ 2717842 h 4588448"/>
              <a:gd name="connsiteX9" fmla="*/ 4510834 w 4510834"/>
              <a:gd name="connsiteY9" fmla="*/ 4329247 h 4588448"/>
              <a:gd name="connsiteX10" fmla="*/ 4510834 w 4510834"/>
              <a:gd name="connsiteY10" fmla="*/ 4329248 h 4588448"/>
              <a:gd name="connsiteX11" fmla="*/ 2312854 w 4510834"/>
              <a:gd name="connsiteY11" fmla="*/ 4329248 h 4588448"/>
              <a:gd name="connsiteX12" fmla="*/ 2312854 w 4510834"/>
              <a:gd name="connsiteY12" fmla="*/ 4329247 h 4588448"/>
              <a:gd name="connsiteX13" fmla="*/ 940998 w 4510834"/>
              <a:gd name="connsiteY13" fmla="*/ 4329247 h 4588448"/>
              <a:gd name="connsiteX14" fmla="*/ 940998 w 4510834"/>
              <a:gd name="connsiteY14" fmla="*/ 2717842 h 4588448"/>
              <a:gd name="connsiteX15" fmla="*/ 2312854 w 4510834"/>
              <a:gd name="connsiteY15" fmla="*/ 2717842 h 4588448"/>
              <a:gd name="connsiteX16" fmla="*/ 2312854 w 4510834"/>
              <a:gd name="connsiteY16" fmla="*/ 1166568 h 4588448"/>
              <a:gd name="connsiteX17" fmla="*/ 0 w 4510834"/>
              <a:gd name="connsiteY17" fmla="*/ 1166568 h 458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10834" h="4588448">
                <a:moveTo>
                  <a:pt x="687891" y="4329248"/>
                </a:moveTo>
                <a:lnTo>
                  <a:pt x="948262" y="4329248"/>
                </a:lnTo>
                <a:lnTo>
                  <a:pt x="948262" y="4588448"/>
                </a:lnTo>
                <a:lnTo>
                  <a:pt x="687891" y="4588448"/>
                </a:lnTo>
                <a:close/>
                <a:moveTo>
                  <a:pt x="0" y="0"/>
                </a:moveTo>
                <a:lnTo>
                  <a:pt x="3569836" y="0"/>
                </a:lnTo>
                <a:lnTo>
                  <a:pt x="3569836" y="0"/>
                </a:lnTo>
                <a:lnTo>
                  <a:pt x="4510834" y="0"/>
                </a:lnTo>
                <a:lnTo>
                  <a:pt x="4510834" y="2717842"/>
                </a:lnTo>
                <a:lnTo>
                  <a:pt x="4510834" y="4329247"/>
                </a:lnTo>
                <a:lnTo>
                  <a:pt x="4510834" y="4329248"/>
                </a:lnTo>
                <a:lnTo>
                  <a:pt x="2312854" y="4329248"/>
                </a:lnTo>
                <a:lnTo>
                  <a:pt x="2312854" y="4329247"/>
                </a:lnTo>
                <a:lnTo>
                  <a:pt x="940998" y="4329247"/>
                </a:lnTo>
                <a:lnTo>
                  <a:pt x="940998" y="2717842"/>
                </a:lnTo>
                <a:lnTo>
                  <a:pt x="2312854" y="2717842"/>
                </a:lnTo>
                <a:lnTo>
                  <a:pt x="2312854" y="1166568"/>
                </a:lnTo>
                <a:lnTo>
                  <a:pt x="0" y="1166568"/>
                </a:lnTo>
                <a:close/>
              </a:path>
            </a:pathLst>
          </a:custGeom>
          <a:solidFill>
            <a:srgbClr val="626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399">
              <a:solidFill>
                <a:schemeClr val="accent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80" y="5636565"/>
            <a:ext cx="2399434" cy="6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7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2224" y="453588"/>
            <a:ext cx="10148334" cy="410993"/>
          </a:xfrm>
        </p:spPr>
        <p:txBody>
          <a:bodyPr/>
          <a:lstStyle>
            <a:lvl1pPr>
              <a:defRPr cap="none">
                <a:solidFill>
                  <a:srgbClr val="6260B8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241382" y="551085"/>
            <a:ext cx="604902" cy="216000"/>
          </a:xfrm>
        </p:spPr>
        <p:txBody>
          <a:bodyPr/>
          <a:lstStyle>
            <a:lvl1pPr algn="ctr">
              <a:defRPr/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22224" y="1701343"/>
            <a:ext cx="4981749" cy="38580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1322"/>
              </a:spcAft>
              <a:defRPr/>
            </a:lvl1pPr>
            <a:lvl2pPr>
              <a:spcAft>
                <a:spcPts val="1322"/>
              </a:spcAft>
              <a:buClr>
                <a:srgbClr val="6260B8"/>
              </a:buClr>
              <a:defRPr/>
            </a:lvl2pPr>
            <a:lvl3pPr>
              <a:lnSpc>
                <a:spcPct val="100000"/>
              </a:lnSpc>
              <a:spcAft>
                <a:spcPts val="1322"/>
              </a:spcAft>
              <a:buClr>
                <a:srgbClr val="6260B8"/>
              </a:buClr>
              <a:defRPr/>
            </a:lvl3pPr>
            <a:lvl4pPr>
              <a:lnSpc>
                <a:spcPct val="100000"/>
              </a:lnSpc>
              <a:spcAft>
                <a:spcPts val="1322"/>
              </a:spcAft>
              <a:buClr>
                <a:srgbClr val="6260B8"/>
              </a:buClr>
              <a:defRPr/>
            </a:lvl4pPr>
            <a:lvl5pPr>
              <a:lnSpc>
                <a:spcPct val="100000"/>
              </a:lnSpc>
              <a:spcAft>
                <a:spcPts val="1322"/>
              </a:spcAft>
              <a:buClr>
                <a:srgbClr val="6260B8"/>
              </a:buClr>
              <a:defRPr baseline="0"/>
            </a:lvl5pPr>
            <a:lvl6pPr>
              <a:lnSpc>
                <a:spcPct val="100000"/>
              </a:lnSpc>
              <a:spcAft>
                <a:spcPts val="1322"/>
              </a:spcAft>
              <a:buClr>
                <a:srgbClr val="6260B8"/>
              </a:buClr>
              <a:defRPr/>
            </a:lvl6pPr>
            <a:lvl7pPr>
              <a:lnSpc>
                <a:spcPct val="100000"/>
              </a:lnSpc>
              <a:spcAft>
                <a:spcPts val="1322"/>
              </a:spcAft>
              <a:buClr>
                <a:srgbClr val="6260B8"/>
              </a:buClr>
              <a:defRPr/>
            </a:lvl7pPr>
            <a:lvl8pPr>
              <a:lnSpc>
                <a:spcPct val="100000"/>
              </a:lnSpc>
              <a:spcAft>
                <a:spcPts val="1322"/>
              </a:spcAft>
              <a:defRPr/>
            </a:lvl8pPr>
            <a:lvl9pPr>
              <a:lnSpc>
                <a:spcPct val="100000"/>
              </a:lnSpc>
              <a:spcAft>
                <a:spcPts val="1322"/>
              </a:spcAft>
              <a:defRPr/>
            </a:lvl9pPr>
          </a:lstStyle>
          <a:p>
            <a:pPr lvl="0"/>
            <a:r>
              <a:rPr lang="en-US"/>
              <a:t>Use the increase/decrease list level buttons to change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03973" y="1701343"/>
            <a:ext cx="4981749" cy="38580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1322"/>
              </a:spcAft>
              <a:defRPr/>
            </a:lvl1pPr>
            <a:lvl2pPr>
              <a:spcAft>
                <a:spcPts val="1322"/>
              </a:spcAft>
              <a:buClr>
                <a:srgbClr val="6260B8"/>
              </a:buClr>
              <a:defRPr/>
            </a:lvl2pPr>
            <a:lvl3pPr>
              <a:lnSpc>
                <a:spcPct val="100000"/>
              </a:lnSpc>
              <a:spcAft>
                <a:spcPts val="1322"/>
              </a:spcAft>
              <a:buClr>
                <a:srgbClr val="6260B8"/>
              </a:buClr>
              <a:defRPr/>
            </a:lvl3pPr>
            <a:lvl4pPr>
              <a:lnSpc>
                <a:spcPct val="100000"/>
              </a:lnSpc>
              <a:spcAft>
                <a:spcPts val="1322"/>
              </a:spcAft>
              <a:buClr>
                <a:srgbClr val="6260B8"/>
              </a:buClr>
              <a:defRPr/>
            </a:lvl4pPr>
            <a:lvl5pPr>
              <a:lnSpc>
                <a:spcPct val="100000"/>
              </a:lnSpc>
              <a:spcAft>
                <a:spcPts val="1322"/>
              </a:spcAft>
              <a:buClr>
                <a:srgbClr val="6260B8"/>
              </a:buClr>
              <a:defRPr baseline="0"/>
            </a:lvl5pPr>
            <a:lvl6pPr>
              <a:lnSpc>
                <a:spcPct val="100000"/>
              </a:lnSpc>
              <a:spcAft>
                <a:spcPts val="1322"/>
              </a:spcAft>
              <a:buClr>
                <a:srgbClr val="6260B8"/>
              </a:buClr>
              <a:defRPr/>
            </a:lvl6pPr>
            <a:lvl7pPr>
              <a:lnSpc>
                <a:spcPct val="100000"/>
              </a:lnSpc>
              <a:spcAft>
                <a:spcPts val="1322"/>
              </a:spcAft>
              <a:buClr>
                <a:srgbClr val="6260B8"/>
              </a:buClr>
              <a:defRPr/>
            </a:lvl7pPr>
            <a:lvl8pPr>
              <a:lnSpc>
                <a:spcPct val="100000"/>
              </a:lnSpc>
              <a:spcAft>
                <a:spcPts val="1322"/>
              </a:spcAft>
              <a:defRPr/>
            </a:lvl8pPr>
            <a:lvl9pPr>
              <a:lnSpc>
                <a:spcPct val="100000"/>
              </a:lnSpc>
              <a:spcAft>
                <a:spcPts val="1322"/>
              </a:spcAft>
              <a:defRPr/>
            </a:lvl9pPr>
          </a:lstStyle>
          <a:p>
            <a:pPr lvl="0"/>
            <a:r>
              <a:rPr lang="en-US"/>
              <a:t>Use the increase/decrease list level buttons to change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13171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2223" y="453588"/>
            <a:ext cx="4352435" cy="997161"/>
          </a:xfrm>
        </p:spPr>
        <p:txBody>
          <a:bodyPr/>
          <a:lstStyle>
            <a:lvl1pPr>
              <a:defRPr cap="none">
                <a:solidFill>
                  <a:srgbClr val="6260B8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22223" y="1893304"/>
            <a:ext cx="4352845" cy="405685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buClr>
                <a:srgbClr val="6260B8"/>
              </a:buClr>
              <a:defRPr/>
            </a:lvl2pPr>
            <a:lvl3pPr>
              <a:lnSpc>
                <a:spcPct val="100000"/>
              </a:lnSpc>
              <a:buClr>
                <a:srgbClr val="6260B8"/>
              </a:buClr>
              <a:buSzPct val="60000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 baseline="0"/>
            </a:lvl5pPr>
          </a:lstStyle>
          <a:p>
            <a:pPr lvl="0"/>
            <a:r>
              <a:rPr lang="en-US"/>
              <a:t>Use the increase/decrease list level buttons to change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45404" y="482219"/>
            <a:ext cx="604902" cy="216000"/>
          </a:xfrm>
        </p:spPr>
        <p:txBody>
          <a:bodyPr/>
          <a:lstStyle>
            <a:lvl1pPr algn="ctr">
              <a:defRPr/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5999334" y="590220"/>
            <a:ext cx="5172609" cy="5580873"/>
          </a:xfrm>
          <a:custGeom>
            <a:avLst/>
            <a:gdLst>
              <a:gd name="connsiteX0" fmla="*/ 260182 w 3880131"/>
              <a:gd name="connsiteY0" fmla="*/ 0 h 4186947"/>
              <a:gd name="connsiteX1" fmla="*/ 3880131 w 3880131"/>
              <a:gd name="connsiteY1" fmla="*/ 0 h 4186947"/>
              <a:gd name="connsiteX2" fmla="*/ 3880131 w 3880131"/>
              <a:gd name="connsiteY2" fmla="*/ 3936536 h 4186947"/>
              <a:gd name="connsiteX3" fmla="*/ 257789 w 3880131"/>
              <a:gd name="connsiteY3" fmla="*/ 3936536 h 4186947"/>
              <a:gd name="connsiteX4" fmla="*/ 257789 w 3880131"/>
              <a:gd name="connsiteY4" fmla="*/ 4186947 h 4186947"/>
              <a:gd name="connsiteX5" fmla="*/ 0 w 3880131"/>
              <a:gd name="connsiteY5" fmla="*/ 4186947 h 4186947"/>
              <a:gd name="connsiteX6" fmla="*/ 0 w 3880131"/>
              <a:gd name="connsiteY6" fmla="*/ 3936535 h 4186947"/>
              <a:gd name="connsiteX7" fmla="*/ 260182 w 3880131"/>
              <a:gd name="connsiteY7" fmla="*/ 3936535 h 418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0131" h="4186947">
                <a:moveTo>
                  <a:pt x="260182" y="0"/>
                </a:moveTo>
                <a:lnTo>
                  <a:pt x="3880131" y="0"/>
                </a:lnTo>
                <a:lnTo>
                  <a:pt x="3880131" y="3936536"/>
                </a:lnTo>
                <a:lnTo>
                  <a:pt x="257789" y="3936536"/>
                </a:lnTo>
                <a:lnTo>
                  <a:pt x="257789" y="4186947"/>
                </a:lnTo>
                <a:lnTo>
                  <a:pt x="0" y="4186947"/>
                </a:lnTo>
                <a:lnTo>
                  <a:pt x="0" y="3936535"/>
                </a:lnTo>
                <a:lnTo>
                  <a:pt x="260182" y="393653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 sz="1466"/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19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769230" y="872147"/>
            <a:ext cx="4352435" cy="997161"/>
          </a:xfrm>
        </p:spPr>
        <p:txBody>
          <a:bodyPr/>
          <a:lstStyle>
            <a:lvl1pPr>
              <a:defRPr cap="none">
                <a:solidFill>
                  <a:srgbClr val="6260B8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67841" y="2092154"/>
            <a:ext cx="4352845" cy="38580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buClr>
                <a:srgbClr val="6260B8"/>
              </a:buClr>
              <a:defRPr/>
            </a:lvl2pPr>
            <a:lvl3pPr>
              <a:lnSpc>
                <a:spcPct val="100000"/>
              </a:lnSpc>
              <a:buClr>
                <a:srgbClr val="6260B8"/>
              </a:buClr>
              <a:buSzPct val="60000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 baseline="0"/>
            </a:lvl5pPr>
          </a:lstStyle>
          <a:p>
            <a:pPr lvl="0"/>
            <a:r>
              <a:rPr lang="en-US"/>
              <a:t>Use the increase/decrease list level buttons to change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5991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_Dark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/>
          <p:cNvSpPr/>
          <p:nvPr/>
        </p:nvSpPr>
        <p:spPr>
          <a:xfrm rot="18912554">
            <a:off x="3797759" y="610242"/>
            <a:ext cx="7778399" cy="5928151"/>
          </a:xfrm>
          <a:custGeom>
            <a:avLst/>
            <a:gdLst>
              <a:gd name="connsiteX0" fmla="*/ 107297 w 5834813"/>
              <a:gd name="connsiteY0" fmla="*/ 1790157 h 4447486"/>
              <a:gd name="connsiteX1" fmla="*/ 212033 w 5834813"/>
              <a:gd name="connsiteY1" fmla="*/ 1894131 h 4447486"/>
              <a:gd name="connsiteX2" fmla="*/ 104736 w 5834813"/>
              <a:gd name="connsiteY2" fmla="*/ 2002214 h 4447486"/>
              <a:gd name="connsiteX3" fmla="*/ 0 w 5834813"/>
              <a:gd name="connsiteY3" fmla="*/ 1898241 h 4447486"/>
              <a:gd name="connsiteX4" fmla="*/ 5834813 w 5834813"/>
              <a:gd name="connsiteY4" fmla="*/ 1964015 h 4447486"/>
              <a:gd name="connsiteX5" fmla="*/ 5834813 w 5834813"/>
              <a:gd name="connsiteY5" fmla="*/ 1983772 h 4447486"/>
              <a:gd name="connsiteX6" fmla="*/ 5229891 w 5834813"/>
              <a:gd name="connsiteY6" fmla="*/ 1983772 h 4447486"/>
              <a:gd name="connsiteX7" fmla="*/ 5025020 w 5834813"/>
              <a:gd name="connsiteY7" fmla="*/ 2190145 h 4447486"/>
              <a:gd name="connsiteX8" fmla="*/ 4582132 w 5834813"/>
              <a:gd name="connsiteY8" fmla="*/ 2636279 h 4447486"/>
              <a:gd name="connsiteX9" fmla="*/ 3701583 w 5834813"/>
              <a:gd name="connsiteY9" fmla="*/ 3523283 h 4447486"/>
              <a:gd name="connsiteX10" fmla="*/ 3052820 w 5834813"/>
              <a:gd name="connsiteY10" fmla="*/ 4176802 h 4447486"/>
              <a:gd name="connsiteX11" fmla="*/ 2784106 w 5834813"/>
              <a:gd name="connsiteY11" fmla="*/ 4447486 h 4447486"/>
              <a:gd name="connsiteX12" fmla="*/ 212034 w 5834813"/>
              <a:gd name="connsiteY12" fmla="*/ 1894131 h 4447486"/>
              <a:gd name="connsiteX13" fmla="*/ 1129511 w 5834813"/>
              <a:gd name="connsiteY13" fmla="*/ 969928 h 4447486"/>
              <a:gd name="connsiteX14" fmla="*/ 3000689 w 5834813"/>
              <a:gd name="connsiteY14" fmla="*/ 2827489 h 4447486"/>
              <a:gd name="connsiteX15" fmla="*/ 3881238 w 5834813"/>
              <a:gd name="connsiteY15" fmla="*/ 1940486 h 4447486"/>
              <a:gd name="connsiteX16" fmla="*/ 2595475 w 5834813"/>
              <a:gd name="connsiteY16" fmla="*/ 664079 h 4447486"/>
              <a:gd name="connsiteX17" fmla="*/ 3254720 w 5834813"/>
              <a:gd name="connsiteY17" fmla="*/ 0 h 4447486"/>
              <a:gd name="connsiteX18" fmla="*/ 5233133 w 5834813"/>
              <a:gd name="connsiteY18" fmla="*/ 1964015 h 44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34813" h="4447486">
                <a:moveTo>
                  <a:pt x="107297" y="1790157"/>
                </a:moveTo>
                <a:lnTo>
                  <a:pt x="212033" y="1894131"/>
                </a:lnTo>
                <a:lnTo>
                  <a:pt x="104736" y="2002214"/>
                </a:lnTo>
                <a:lnTo>
                  <a:pt x="0" y="1898241"/>
                </a:lnTo>
                <a:close/>
                <a:moveTo>
                  <a:pt x="5834813" y="1964015"/>
                </a:moveTo>
                <a:lnTo>
                  <a:pt x="5834813" y="1983772"/>
                </a:lnTo>
                <a:lnTo>
                  <a:pt x="5229891" y="1983772"/>
                </a:lnTo>
                <a:lnTo>
                  <a:pt x="5025020" y="2190145"/>
                </a:lnTo>
                <a:lnTo>
                  <a:pt x="4582132" y="2636279"/>
                </a:lnTo>
                <a:lnTo>
                  <a:pt x="3701583" y="3523283"/>
                </a:lnTo>
                <a:lnTo>
                  <a:pt x="3052820" y="4176802"/>
                </a:lnTo>
                <a:lnTo>
                  <a:pt x="2784106" y="4447486"/>
                </a:lnTo>
                <a:lnTo>
                  <a:pt x="212034" y="1894131"/>
                </a:lnTo>
                <a:lnTo>
                  <a:pt x="1129511" y="969928"/>
                </a:lnTo>
                <a:lnTo>
                  <a:pt x="3000689" y="2827489"/>
                </a:lnTo>
                <a:lnTo>
                  <a:pt x="3881238" y="1940486"/>
                </a:lnTo>
                <a:lnTo>
                  <a:pt x="2595475" y="664079"/>
                </a:lnTo>
                <a:lnTo>
                  <a:pt x="3254720" y="0"/>
                </a:lnTo>
                <a:lnTo>
                  <a:pt x="5233133" y="1964015"/>
                </a:lnTo>
                <a:close/>
              </a:path>
            </a:pathLst>
          </a:custGeom>
          <a:solidFill>
            <a:srgbClr val="6260B8"/>
          </a:solidFill>
          <a:ln>
            <a:solidFill>
              <a:srgbClr val="626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399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16" y="2952141"/>
            <a:ext cx="5117730" cy="11131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>
                <a:solidFill>
                  <a:schemeClr val="bg1"/>
                </a:solidFill>
              </a:rPr>
              <a:t>TAFE</a:t>
            </a:r>
            <a:r>
              <a:rPr lang="en-AU" sz="1599" spc="80">
                <a:solidFill>
                  <a:schemeClr val="bg1"/>
                </a:solidFill>
              </a:rPr>
              <a:t> </a:t>
            </a:r>
            <a:r>
              <a:rPr lang="en-AU" sz="1599" spc="80" baseline="0">
                <a:solidFill>
                  <a:schemeClr val="bg1"/>
                </a:solidFill>
              </a:rPr>
              <a:t>NSW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71" y="4181925"/>
            <a:ext cx="2399434" cy="68679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74462" y="3034496"/>
            <a:ext cx="5784177" cy="599883"/>
          </a:xfrm>
        </p:spPr>
        <p:txBody>
          <a:bodyPr anchor="t"/>
          <a:lstStyle>
            <a:lvl1pPr algn="ctr">
              <a:lnSpc>
                <a:spcPts val="4600"/>
              </a:lnSpc>
              <a:defRPr sz="5866" spc="8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8" name="Freeform: Shape 23"/>
          <p:cNvSpPr/>
          <p:nvPr userDrawn="1"/>
        </p:nvSpPr>
        <p:spPr>
          <a:xfrm rot="18912554">
            <a:off x="3797759" y="610242"/>
            <a:ext cx="7778399" cy="5928151"/>
          </a:xfrm>
          <a:custGeom>
            <a:avLst/>
            <a:gdLst>
              <a:gd name="connsiteX0" fmla="*/ 107297 w 5834813"/>
              <a:gd name="connsiteY0" fmla="*/ 1790157 h 4447486"/>
              <a:gd name="connsiteX1" fmla="*/ 212033 w 5834813"/>
              <a:gd name="connsiteY1" fmla="*/ 1894131 h 4447486"/>
              <a:gd name="connsiteX2" fmla="*/ 104736 w 5834813"/>
              <a:gd name="connsiteY2" fmla="*/ 2002214 h 4447486"/>
              <a:gd name="connsiteX3" fmla="*/ 0 w 5834813"/>
              <a:gd name="connsiteY3" fmla="*/ 1898241 h 4447486"/>
              <a:gd name="connsiteX4" fmla="*/ 5834813 w 5834813"/>
              <a:gd name="connsiteY4" fmla="*/ 1964015 h 4447486"/>
              <a:gd name="connsiteX5" fmla="*/ 5834813 w 5834813"/>
              <a:gd name="connsiteY5" fmla="*/ 1983772 h 4447486"/>
              <a:gd name="connsiteX6" fmla="*/ 5229891 w 5834813"/>
              <a:gd name="connsiteY6" fmla="*/ 1983772 h 4447486"/>
              <a:gd name="connsiteX7" fmla="*/ 5025020 w 5834813"/>
              <a:gd name="connsiteY7" fmla="*/ 2190145 h 4447486"/>
              <a:gd name="connsiteX8" fmla="*/ 4582132 w 5834813"/>
              <a:gd name="connsiteY8" fmla="*/ 2636279 h 4447486"/>
              <a:gd name="connsiteX9" fmla="*/ 3701583 w 5834813"/>
              <a:gd name="connsiteY9" fmla="*/ 3523283 h 4447486"/>
              <a:gd name="connsiteX10" fmla="*/ 3052820 w 5834813"/>
              <a:gd name="connsiteY10" fmla="*/ 4176802 h 4447486"/>
              <a:gd name="connsiteX11" fmla="*/ 2784106 w 5834813"/>
              <a:gd name="connsiteY11" fmla="*/ 4447486 h 4447486"/>
              <a:gd name="connsiteX12" fmla="*/ 212034 w 5834813"/>
              <a:gd name="connsiteY12" fmla="*/ 1894131 h 4447486"/>
              <a:gd name="connsiteX13" fmla="*/ 1129511 w 5834813"/>
              <a:gd name="connsiteY13" fmla="*/ 969928 h 4447486"/>
              <a:gd name="connsiteX14" fmla="*/ 3000689 w 5834813"/>
              <a:gd name="connsiteY14" fmla="*/ 2827489 h 4447486"/>
              <a:gd name="connsiteX15" fmla="*/ 3881238 w 5834813"/>
              <a:gd name="connsiteY15" fmla="*/ 1940486 h 4447486"/>
              <a:gd name="connsiteX16" fmla="*/ 2595475 w 5834813"/>
              <a:gd name="connsiteY16" fmla="*/ 664079 h 4447486"/>
              <a:gd name="connsiteX17" fmla="*/ 3254720 w 5834813"/>
              <a:gd name="connsiteY17" fmla="*/ 0 h 4447486"/>
              <a:gd name="connsiteX18" fmla="*/ 5233133 w 5834813"/>
              <a:gd name="connsiteY18" fmla="*/ 1964015 h 44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34813" h="4447486">
                <a:moveTo>
                  <a:pt x="107297" y="1790157"/>
                </a:moveTo>
                <a:lnTo>
                  <a:pt x="212033" y="1894131"/>
                </a:lnTo>
                <a:lnTo>
                  <a:pt x="104736" y="2002214"/>
                </a:lnTo>
                <a:lnTo>
                  <a:pt x="0" y="1898241"/>
                </a:lnTo>
                <a:close/>
                <a:moveTo>
                  <a:pt x="5834813" y="1964015"/>
                </a:moveTo>
                <a:lnTo>
                  <a:pt x="5834813" y="1983772"/>
                </a:lnTo>
                <a:lnTo>
                  <a:pt x="5229891" y="1983772"/>
                </a:lnTo>
                <a:lnTo>
                  <a:pt x="5025020" y="2190145"/>
                </a:lnTo>
                <a:lnTo>
                  <a:pt x="4582132" y="2636279"/>
                </a:lnTo>
                <a:lnTo>
                  <a:pt x="3701583" y="3523283"/>
                </a:lnTo>
                <a:lnTo>
                  <a:pt x="3052820" y="4176802"/>
                </a:lnTo>
                <a:lnTo>
                  <a:pt x="2784106" y="4447486"/>
                </a:lnTo>
                <a:lnTo>
                  <a:pt x="212034" y="1894131"/>
                </a:lnTo>
                <a:lnTo>
                  <a:pt x="1129511" y="969928"/>
                </a:lnTo>
                <a:lnTo>
                  <a:pt x="3000689" y="2827489"/>
                </a:lnTo>
                <a:lnTo>
                  <a:pt x="3881238" y="1940486"/>
                </a:lnTo>
                <a:lnTo>
                  <a:pt x="2595475" y="664079"/>
                </a:lnTo>
                <a:lnTo>
                  <a:pt x="3254720" y="0"/>
                </a:lnTo>
                <a:lnTo>
                  <a:pt x="5233133" y="1964015"/>
                </a:lnTo>
                <a:close/>
              </a:path>
            </a:pathLst>
          </a:custGeom>
          <a:solidFill>
            <a:srgbClr val="2D7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399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16" y="2952141"/>
            <a:ext cx="5117730" cy="111319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>
                <a:solidFill>
                  <a:schemeClr val="bg1"/>
                </a:solidFill>
              </a:rPr>
              <a:t>TAFE</a:t>
            </a:r>
            <a:r>
              <a:rPr lang="en-AU" sz="1599" spc="80">
                <a:solidFill>
                  <a:schemeClr val="bg1"/>
                </a:solidFill>
              </a:rPr>
              <a:t> </a:t>
            </a:r>
            <a:r>
              <a:rPr lang="en-AU" sz="1599" spc="80" baseline="0">
                <a:solidFill>
                  <a:schemeClr val="bg1"/>
                </a:solidFill>
              </a:rPr>
              <a:t>NSW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71" y="4181925"/>
            <a:ext cx="2399434" cy="6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88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16" y="2952141"/>
            <a:ext cx="5117730" cy="11131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74462" y="3034496"/>
            <a:ext cx="5784177" cy="599883"/>
          </a:xfrm>
        </p:spPr>
        <p:txBody>
          <a:bodyPr anchor="t"/>
          <a:lstStyle>
            <a:lvl1pPr algn="ctr">
              <a:lnSpc>
                <a:spcPts val="4600"/>
              </a:lnSpc>
              <a:defRPr sz="5866" spc="80" baseline="0">
                <a:solidFill>
                  <a:srgbClr val="6260B8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rgbClr val="6260B8"/>
          </a:solidFill>
          <a:ln>
            <a:solidFill>
              <a:srgbClr val="6260B8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>
                <a:solidFill>
                  <a:schemeClr val="bg1"/>
                </a:solidFill>
              </a:rPr>
              <a:t>TAFE</a:t>
            </a:r>
            <a:r>
              <a:rPr lang="en-AU" sz="1599" spc="80">
                <a:solidFill>
                  <a:schemeClr val="bg1"/>
                </a:solidFill>
              </a:rPr>
              <a:t> </a:t>
            </a:r>
            <a:r>
              <a:rPr lang="en-AU" sz="1599" spc="80" baseline="0">
                <a:solidFill>
                  <a:schemeClr val="bg1"/>
                </a:solidFill>
              </a:rPr>
              <a:t>NSW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71" y="4181926"/>
            <a:ext cx="2399434" cy="686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16" y="2952141"/>
            <a:ext cx="5117730" cy="1113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rgbClr val="2D739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>
                <a:solidFill>
                  <a:schemeClr val="bg1"/>
                </a:solidFill>
              </a:rPr>
              <a:t>TAFE</a:t>
            </a:r>
            <a:r>
              <a:rPr lang="en-AU" sz="1599" spc="80">
                <a:solidFill>
                  <a:schemeClr val="bg1"/>
                </a:solidFill>
              </a:rPr>
              <a:t> </a:t>
            </a:r>
            <a:r>
              <a:rPr lang="en-AU" sz="1599" spc="80" baseline="0">
                <a:solidFill>
                  <a:schemeClr val="bg1"/>
                </a:solidFill>
              </a:rPr>
              <a:t>NSW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71" y="4181926"/>
            <a:ext cx="2399434" cy="6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6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8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27/06/2013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TAE40110 S2 2015     - Session 1    Prepared by: Jenny Martin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8E6-F9BF-41E3-B877-DC8FD3155C0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04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M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611" y="872147"/>
            <a:ext cx="4352435" cy="99716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06669" y="2703133"/>
            <a:ext cx="4965275" cy="324703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baseline="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defRPr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defRPr>
                <a:solidFill>
                  <a:schemeClr val="tx2"/>
                </a:solidFill>
              </a:defRPr>
            </a:lvl8pPr>
            <a:lvl9pPr>
              <a:buClr>
                <a:schemeClr val="tx2"/>
              </a:buCl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Use the increase/decrease list level buttons to change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6</a:t>
            </a:r>
          </a:p>
          <a:p>
            <a:pPr lvl="5"/>
            <a:endParaRPr lang="en-AU" noProof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ENTERPRISE TRAINER – PRESENTING SKILL SET EVENT 1</a:t>
            </a:r>
          </a:p>
        </p:txBody>
      </p:sp>
    </p:spTree>
    <p:extLst>
      <p:ext uri="{BB962C8B-B14F-4D97-AF65-F5344CB8AC3E}">
        <p14:creationId xmlns:p14="http://schemas.microsoft.com/office/powerpoint/2010/main" val="1209503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_Dark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0"/>
            <a:ext cx="12190942" cy="685795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>
              <a:solidFill>
                <a:srgbClr val="4596CA"/>
              </a:solidFill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 hasCustomPrompt="1"/>
          </p:nvPr>
        </p:nvSpPr>
        <p:spPr>
          <a:xfrm>
            <a:off x="983782" y="2277227"/>
            <a:ext cx="5784176" cy="1282082"/>
          </a:xfrm>
        </p:spPr>
        <p:txBody>
          <a:bodyPr anchor="b"/>
          <a:lstStyle>
            <a:lvl1pPr>
              <a:lnSpc>
                <a:spcPts val="4400"/>
              </a:lnSpc>
              <a:defRPr sz="5066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782" y="3920800"/>
            <a:ext cx="5784177" cy="312008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2666"/>
              </a:lnSpc>
              <a:spcAft>
                <a:spcPts val="0"/>
              </a:spcAft>
              <a:defRPr sz="2133" b="1" cap="none" baseline="0">
                <a:solidFill>
                  <a:srgbClr val="6260B8"/>
                </a:solidFill>
              </a:defRPr>
            </a:lvl1pPr>
            <a:lvl2pPr>
              <a:spcAft>
                <a:spcPts val="0"/>
              </a:spcAft>
              <a:defRPr sz="2133" b="1" cap="all">
                <a:solidFill>
                  <a:srgbClr val="003F77"/>
                </a:solidFill>
              </a:defRPr>
            </a:lvl2pPr>
            <a:lvl3pPr>
              <a:spcAft>
                <a:spcPts val="0"/>
              </a:spcAft>
              <a:defRPr sz="2133" b="1" cap="all">
                <a:solidFill>
                  <a:schemeClr val="accent1"/>
                </a:solidFill>
              </a:defRPr>
            </a:lvl3pPr>
            <a:lvl4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4pPr>
            <a:lvl5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5pPr>
            <a:lvl6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6pPr>
            <a:lvl7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7pPr>
            <a:lvl8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8pPr>
            <a:lvl9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9pPr>
          </a:lstStyle>
          <a:p>
            <a:pPr>
              <a:lnSpc>
                <a:spcPts val="2000"/>
              </a:lnSpc>
            </a:pPr>
            <a:r>
              <a:rPr lang="en-AU" sz="2399"/>
              <a:t>Click to add text</a:t>
            </a:r>
            <a:endParaRPr lang="en-AU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83782" y="4698467"/>
            <a:ext cx="3220966" cy="1439713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599" b="0" cap="none" baseline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1599" b="0" cap="none">
                <a:solidFill>
                  <a:schemeClr val="bg1"/>
                </a:solidFill>
              </a:defRPr>
            </a:lvl2pPr>
            <a:lvl3pPr>
              <a:spcAft>
                <a:spcPts val="0"/>
              </a:spcAft>
              <a:defRPr sz="1599" b="0" cap="none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5pPr>
            <a:lvl6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6pPr>
            <a:lvl7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7pPr>
            <a:lvl8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8pPr>
            <a:lvl9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9pPr>
          </a:lstStyle>
          <a:p>
            <a:r>
              <a:rPr lang="en-AU"/>
              <a:t>Presented by</a:t>
            </a:r>
          </a:p>
          <a:p>
            <a:r>
              <a:rPr lang="en-AU"/>
              <a:t>&lt;Presenter name&gt;</a:t>
            </a:r>
          </a:p>
          <a:p>
            <a:r>
              <a:rPr lang="en-AU"/>
              <a:t>XX Month 2018</a:t>
            </a:r>
          </a:p>
        </p:txBody>
      </p:sp>
      <p:sp>
        <p:nvSpPr>
          <p:cNvPr id="20" name="Freeform: Shape 8"/>
          <p:cNvSpPr/>
          <p:nvPr userDrawn="1"/>
        </p:nvSpPr>
        <p:spPr>
          <a:xfrm>
            <a:off x="6191994" y="549571"/>
            <a:ext cx="5182019" cy="5270470"/>
          </a:xfrm>
          <a:custGeom>
            <a:avLst/>
            <a:gdLst>
              <a:gd name="connsiteX0" fmla="*/ 687891 w 4510834"/>
              <a:gd name="connsiteY0" fmla="*/ 4329248 h 4588448"/>
              <a:gd name="connsiteX1" fmla="*/ 948262 w 4510834"/>
              <a:gd name="connsiteY1" fmla="*/ 4329248 h 4588448"/>
              <a:gd name="connsiteX2" fmla="*/ 948262 w 4510834"/>
              <a:gd name="connsiteY2" fmla="*/ 4588448 h 4588448"/>
              <a:gd name="connsiteX3" fmla="*/ 687891 w 4510834"/>
              <a:gd name="connsiteY3" fmla="*/ 4588448 h 4588448"/>
              <a:gd name="connsiteX4" fmla="*/ 0 w 4510834"/>
              <a:gd name="connsiteY4" fmla="*/ 0 h 4588448"/>
              <a:gd name="connsiteX5" fmla="*/ 3569836 w 4510834"/>
              <a:gd name="connsiteY5" fmla="*/ 0 h 4588448"/>
              <a:gd name="connsiteX6" fmla="*/ 3569836 w 4510834"/>
              <a:gd name="connsiteY6" fmla="*/ 0 h 4588448"/>
              <a:gd name="connsiteX7" fmla="*/ 4510834 w 4510834"/>
              <a:gd name="connsiteY7" fmla="*/ 0 h 4588448"/>
              <a:gd name="connsiteX8" fmla="*/ 4510834 w 4510834"/>
              <a:gd name="connsiteY8" fmla="*/ 2717842 h 4588448"/>
              <a:gd name="connsiteX9" fmla="*/ 4510834 w 4510834"/>
              <a:gd name="connsiteY9" fmla="*/ 4329247 h 4588448"/>
              <a:gd name="connsiteX10" fmla="*/ 4510834 w 4510834"/>
              <a:gd name="connsiteY10" fmla="*/ 4329248 h 4588448"/>
              <a:gd name="connsiteX11" fmla="*/ 2312854 w 4510834"/>
              <a:gd name="connsiteY11" fmla="*/ 4329248 h 4588448"/>
              <a:gd name="connsiteX12" fmla="*/ 2312854 w 4510834"/>
              <a:gd name="connsiteY12" fmla="*/ 4329247 h 4588448"/>
              <a:gd name="connsiteX13" fmla="*/ 940998 w 4510834"/>
              <a:gd name="connsiteY13" fmla="*/ 4329247 h 4588448"/>
              <a:gd name="connsiteX14" fmla="*/ 940998 w 4510834"/>
              <a:gd name="connsiteY14" fmla="*/ 2717842 h 4588448"/>
              <a:gd name="connsiteX15" fmla="*/ 2312854 w 4510834"/>
              <a:gd name="connsiteY15" fmla="*/ 2717842 h 4588448"/>
              <a:gd name="connsiteX16" fmla="*/ 2312854 w 4510834"/>
              <a:gd name="connsiteY16" fmla="*/ 1166568 h 4588448"/>
              <a:gd name="connsiteX17" fmla="*/ 0 w 4510834"/>
              <a:gd name="connsiteY17" fmla="*/ 1166568 h 458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10834" h="4588448">
                <a:moveTo>
                  <a:pt x="687891" y="4329248"/>
                </a:moveTo>
                <a:lnTo>
                  <a:pt x="948262" y="4329248"/>
                </a:lnTo>
                <a:lnTo>
                  <a:pt x="948262" y="4588448"/>
                </a:lnTo>
                <a:lnTo>
                  <a:pt x="687891" y="4588448"/>
                </a:lnTo>
                <a:close/>
                <a:moveTo>
                  <a:pt x="0" y="0"/>
                </a:moveTo>
                <a:lnTo>
                  <a:pt x="3569836" y="0"/>
                </a:lnTo>
                <a:lnTo>
                  <a:pt x="3569836" y="0"/>
                </a:lnTo>
                <a:lnTo>
                  <a:pt x="4510834" y="0"/>
                </a:lnTo>
                <a:lnTo>
                  <a:pt x="4510834" y="2717842"/>
                </a:lnTo>
                <a:lnTo>
                  <a:pt x="4510834" y="4329247"/>
                </a:lnTo>
                <a:lnTo>
                  <a:pt x="4510834" y="4329248"/>
                </a:lnTo>
                <a:lnTo>
                  <a:pt x="2312854" y="4329248"/>
                </a:lnTo>
                <a:lnTo>
                  <a:pt x="2312854" y="4329247"/>
                </a:lnTo>
                <a:lnTo>
                  <a:pt x="940998" y="4329247"/>
                </a:lnTo>
                <a:lnTo>
                  <a:pt x="940998" y="2717842"/>
                </a:lnTo>
                <a:lnTo>
                  <a:pt x="2312854" y="2717842"/>
                </a:lnTo>
                <a:lnTo>
                  <a:pt x="2312854" y="1166568"/>
                </a:lnTo>
                <a:lnTo>
                  <a:pt x="0" y="1166568"/>
                </a:lnTo>
                <a:close/>
              </a:path>
            </a:pathLst>
          </a:custGeom>
          <a:solidFill>
            <a:srgbClr val="626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399">
              <a:solidFill>
                <a:schemeClr val="accent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80" y="5636565"/>
            <a:ext cx="2399434" cy="6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7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original PPT 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573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5529" y="1701341"/>
            <a:ext cx="5784177" cy="1282082"/>
          </a:xfrm>
        </p:spPr>
        <p:txBody>
          <a:bodyPr anchor="b"/>
          <a:lstStyle>
            <a:lvl1pPr>
              <a:lnSpc>
                <a:spcPts val="4399"/>
              </a:lnSpc>
              <a:defRPr sz="426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5529" y="3308954"/>
            <a:ext cx="5784177" cy="312008"/>
          </a:xfrm>
        </p:spPr>
        <p:txBody>
          <a:bodyPr/>
          <a:lstStyle>
            <a:lvl1pPr>
              <a:spcAft>
                <a:spcPts val="0"/>
              </a:spcAft>
              <a:defRPr sz="2133" b="1" cap="all">
                <a:solidFill>
                  <a:srgbClr val="F0B52A"/>
                </a:solidFill>
              </a:defRPr>
            </a:lvl1pPr>
            <a:lvl2pPr>
              <a:spcAft>
                <a:spcPts val="0"/>
              </a:spcAft>
              <a:defRPr sz="2133" b="1" cap="all">
                <a:solidFill>
                  <a:srgbClr val="F0B52A"/>
                </a:solidFill>
              </a:defRPr>
            </a:lvl2pPr>
            <a:lvl3pPr>
              <a:spcAft>
                <a:spcPts val="0"/>
              </a:spcAft>
              <a:defRPr sz="2133" b="1" cap="all">
                <a:solidFill>
                  <a:schemeClr val="accent1"/>
                </a:solidFill>
              </a:defRPr>
            </a:lvl3pPr>
            <a:lvl4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4pPr>
            <a:lvl5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5pPr>
            <a:lvl6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6pPr>
            <a:lvl7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7pPr>
            <a:lvl8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8pPr>
            <a:lvl9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15529" y="4676753"/>
            <a:ext cx="3220966" cy="1439713"/>
          </a:xfrm>
        </p:spPr>
        <p:txBody>
          <a:bodyPr anchor="b"/>
          <a:lstStyle>
            <a:lvl1pPr>
              <a:spcAft>
                <a:spcPts val="0"/>
              </a:spcAft>
              <a:defRPr sz="1466" b="0" cap="all" baseline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599" b="0" cap="none">
                <a:solidFill>
                  <a:schemeClr val="bg1"/>
                </a:solidFill>
              </a:defRPr>
            </a:lvl2pPr>
            <a:lvl3pPr>
              <a:spcAft>
                <a:spcPts val="0"/>
              </a:spcAft>
              <a:defRPr sz="1599" b="0" cap="none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5pPr>
            <a:lvl6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6pPr>
            <a:lvl7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7pPr>
            <a:lvl8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8pPr>
            <a:lvl9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TAFE NSW DESKTOP 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26" y="5519283"/>
            <a:ext cx="2325988" cy="5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0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Ligh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80" y="5636565"/>
            <a:ext cx="2399434" cy="686789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983782" y="2277227"/>
            <a:ext cx="10390231" cy="1282082"/>
          </a:xfrm>
        </p:spPr>
        <p:txBody>
          <a:bodyPr anchor="b"/>
          <a:lstStyle>
            <a:lvl1pPr>
              <a:lnSpc>
                <a:spcPts val="4400"/>
              </a:lnSpc>
              <a:defRPr sz="5066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782" y="3920800"/>
            <a:ext cx="10390231" cy="312008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2666"/>
              </a:lnSpc>
              <a:spcAft>
                <a:spcPts val="0"/>
              </a:spcAft>
              <a:defRPr sz="2133" b="1" cap="none" baseline="0">
                <a:solidFill>
                  <a:srgbClr val="6260B8"/>
                </a:solidFill>
              </a:defRPr>
            </a:lvl1pPr>
            <a:lvl2pPr>
              <a:spcAft>
                <a:spcPts val="0"/>
              </a:spcAft>
              <a:defRPr sz="2133" b="1" cap="all">
                <a:solidFill>
                  <a:srgbClr val="003F77"/>
                </a:solidFill>
              </a:defRPr>
            </a:lvl2pPr>
            <a:lvl3pPr>
              <a:spcAft>
                <a:spcPts val="0"/>
              </a:spcAft>
              <a:defRPr sz="2133" b="1" cap="all">
                <a:solidFill>
                  <a:schemeClr val="accent1"/>
                </a:solidFill>
              </a:defRPr>
            </a:lvl3pPr>
            <a:lvl4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4pPr>
            <a:lvl5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5pPr>
            <a:lvl6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6pPr>
            <a:lvl7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7pPr>
            <a:lvl8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8pPr>
            <a:lvl9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9pPr>
          </a:lstStyle>
          <a:p>
            <a:pPr>
              <a:lnSpc>
                <a:spcPts val="2000"/>
              </a:lnSpc>
            </a:pPr>
            <a:r>
              <a:rPr lang="en-AU" sz="2399"/>
              <a:t>Click to add text</a:t>
            </a:r>
            <a:endParaRPr lang="en-AU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83782" y="4698467"/>
            <a:ext cx="3220966" cy="1439713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599" b="0" cap="none" baseline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1599" b="0" cap="none">
                <a:solidFill>
                  <a:schemeClr val="bg1"/>
                </a:solidFill>
              </a:defRPr>
            </a:lvl2pPr>
            <a:lvl3pPr>
              <a:spcAft>
                <a:spcPts val="0"/>
              </a:spcAft>
              <a:defRPr sz="1599" b="0" cap="none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5pPr>
            <a:lvl6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6pPr>
            <a:lvl7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7pPr>
            <a:lvl8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8pPr>
            <a:lvl9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9pPr>
          </a:lstStyle>
          <a:p>
            <a:r>
              <a:rPr lang="en-AU"/>
              <a:t>Presented by</a:t>
            </a:r>
          </a:p>
          <a:p>
            <a:r>
              <a:rPr lang="en-AU"/>
              <a:t>&lt;Presenter name&gt;</a:t>
            </a:r>
          </a:p>
          <a:p>
            <a:r>
              <a:rPr lang="en-AU"/>
              <a:t>XX Month 2018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80" y="5636565"/>
            <a:ext cx="2399434" cy="6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98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898271" y="2337146"/>
            <a:ext cx="6395461" cy="2555703"/>
          </a:xfrm>
        </p:spPr>
        <p:txBody>
          <a:bodyPr anchor="ctr"/>
          <a:lstStyle>
            <a:lvl1pPr algn="ctr">
              <a:lnSpc>
                <a:spcPts val="2932"/>
              </a:lnSpc>
              <a:defRPr sz="2932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Freeform: Shape 10"/>
          <p:cNvSpPr/>
          <p:nvPr userDrawn="1"/>
        </p:nvSpPr>
        <p:spPr>
          <a:xfrm rot="8048934" flipV="1">
            <a:off x="4260308" y="424232"/>
            <a:ext cx="7217445" cy="5907773"/>
          </a:xfrm>
          <a:custGeom>
            <a:avLst/>
            <a:gdLst>
              <a:gd name="connsiteX0" fmla="*/ 5308847 w 5414755"/>
              <a:gd name="connsiteY0" fmla="*/ 2143037 h 4431599"/>
              <a:gd name="connsiteX1" fmla="*/ 5206665 w 5414755"/>
              <a:gd name="connsiteY1" fmla="*/ 2248301 h 4431599"/>
              <a:gd name="connsiteX2" fmla="*/ 5312573 w 5414755"/>
              <a:gd name="connsiteY2" fmla="*/ 2351108 h 4431599"/>
              <a:gd name="connsiteX3" fmla="*/ 5414755 w 5414755"/>
              <a:gd name="connsiteY3" fmla="*/ 2245844 h 4431599"/>
              <a:gd name="connsiteX4" fmla="*/ 0 w 5414755"/>
              <a:gd name="connsiteY4" fmla="*/ 2008552 h 4431599"/>
              <a:gd name="connsiteX5" fmla="*/ 0 w 5414755"/>
              <a:gd name="connsiteY5" fmla="*/ 2030752 h 4431599"/>
              <a:gd name="connsiteX6" fmla="*/ 605764 w 5414755"/>
              <a:gd name="connsiteY6" fmla="*/ 2030752 h 4431599"/>
              <a:gd name="connsiteX7" fmla="*/ 704928 w 5414755"/>
              <a:gd name="connsiteY7" fmla="*/ 2127013 h 4431599"/>
              <a:gd name="connsiteX8" fmla="*/ 704927 w 5414755"/>
              <a:gd name="connsiteY8" fmla="*/ 2127013 h 4431599"/>
              <a:gd name="connsiteX9" fmla="*/ 2707064 w 5414755"/>
              <a:gd name="connsiteY9" fmla="*/ 4070535 h 4431599"/>
              <a:gd name="connsiteX10" fmla="*/ 2711075 w 5414755"/>
              <a:gd name="connsiteY10" fmla="*/ 4066403 h 4431599"/>
              <a:gd name="connsiteX11" fmla="*/ 3087285 w 5414755"/>
              <a:gd name="connsiteY11" fmla="*/ 4431599 h 4431599"/>
              <a:gd name="connsiteX12" fmla="*/ 5206663 w 5414755"/>
              <a:gd name="connsiteY12" fmla="*/ 2248303 h 4431599"/>
              <a:gd name="connsiteX13" fmla="*/ 4276693 w 5414755"/>
              <a:gd name="connsiteY13" fmla="*/ 1345559 h 4431599"/>
              <a:gd name="connsiteX14" fmla="*/ 2833904 w 5414755"/>
              <a:gd name="connsiteY14" fmla="*/ 2831862 h 4431599"/>
              <a:gd name="connsiteX15" fmla="*/ 1939284 w 5414755"/>
              <a:gd name="connsiteY15" fmla="*/ 1963433 h 4431599"/>
              <a:gd name="connsiteX16" fmla="*/ 3206219 w 5414755"/>
              <a:gd name="connsiteY16" fmla="*/ 658289 h 4431599"/>
              <a:gd name="connsiteX17" fmla="*/ 2528075 w 5414755"/>
              <a:gd name="connsiteY17" fmla="*/ 0 h 4431599"/>
              <a:gd name="connsiteX18" fmla="*/ 580542 w 5414755"/>
              <a:gd name="connsiteY18" fmla="*/ 2006269 h 4431599"/>
              <a:gd name="connsiteX19" fmla="*/ 582894 w 5414755"/>
              <a:gd name="connsiteY19" fmla="*/ 2008552 h 443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4755" h="4431599">
                <a:moveTo>
                  <a:pt x="5308847" y="2143037"/>
                </a:moveTo>
                <a:lnTo>
                  <a:pt x="5206665" y="2248301"/>
                </a:lnTo>
                <a:lnTo>
                  <a:pt x="5312573" y="2351108"/>
                </a:lnTo>
                <a:lnTo>
                  <a:pt x="5414755" y="2245844"/>
                </a:lnTo>
                <a:close/>
                <a:moveTo>
                  <a:pt x="0" y="2008552"/>
                </a:moveTo>
                <a:lnTo>
                  <a:pt x="0" y="2030752"/>
                </a:lnTo>
                <a:lnTo>
                  <a:pt x="605764" y="2030752"/>
                </a:lnTo>
                <a:lnTo>
                  <a:pt x="704928" y="2127013"/>
                </a:lnTo>
                <a:lnTo>
                  <a:pt x="704927" y="2127013"/>
                </a:lnTo>
                <a:lnTo>
                  <a:pt x="2707064" y="4070535"/>
                </a:lnTo>
                <a:lnTo>
                  <a:pt x="2711075" y="4066403"/>
                </a:lnTo>
                <a:lnTo>
                  <a:pt x="3087285" y="4431599"/>
                </a:lnTo>
                <a:lnTo>
                  <a:pt x="5206663" y="2248303"/>
                </a:lnTo>
                <a:lnTo>
                  <a:pt x="4276693" y="1345559"/>
                </a:lnTo>
                <a:lnTo>
                  <a:pt x="2833904" y="2831862"/>
                </a:lnTo>
                <a:lnTo>
                  <a:pt x="1939284" y="1963433"/>
                </a:lnTo>
                <a:lnTo>
                  <a:pt x="3206219" y="658289"/>
                </a:lnTo>
                <a:lnTo>
                  <a:pt x="2528075" y="0"/>
                </a:lnTo>
                <a:lnTo>
                  <a:pt x="580542" y="2006269"/>
                </a:lnTo>
                <a:lnTo>
                  <a:pt x="582894" y="2008552"/>
                </a:lnTo>
                <a:close/>
              </a:path>
            </a:pathLst>
          </a:custGeom>
          <a:solidFill>
            <a:schemeClr val="bg1"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399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ENTERPRISE TRAINER - PRESENTING SKILL SET EVENT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6229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70CE-F4BC-4B6F-A663-B479B5E51611}" type="slidenum">
              <a:rPr lang="en-AU" noProof="0" smtClean="0"/>
              <a:pPr/>
              <a:t>‹#›</a:t>
            </a:fld>
            <a:endParaRPr lang="en-A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AU"/>
              <a:t>ENTERPRISE TRAINER - PRESENTING SKILL SET EVENT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2126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70CE-F4BC-4B6F-A663-B479B5E51611}" type="slidenum">
              <a:rPr lang="en-AU" noProof="0" smtClean="0"/>
              <a:pPr/>
              <a:t>‹#›</a:t>
            </a:fld>
            <a:endParaRPr lang="en-A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AU"/>
              <a:t>ENTERPRISE TRAINER - PRESENTING SKILL SET EVENT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6338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70CE-F4BC-4B6F-A663-B479B5E51611}" type="slidenum">
              <a:rPr lang="en-AU" noProof="0" smtClean="0"/>
              <a:pPr/>
              <a:t>‹#›</a:t>
            </a:fld>
            <a:endParaRPr lang="en-A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AU"/>
              <a:t>ENTERPRISE TRAINER - PRESENTING SKILL SET EVENT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0471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22223" y="2092010"/>
            <a:ext cx="4981750" cy="3858009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70CE-F4BC-4B6F-A663-B479B5E51611}" type="slidenum">
              <a:rPr lang="en-AU" noProof="0" smtClean="0"/>
              <a:pPr/>
              <a:t>‹#›</a:t>
            </a:fld>
            <a:endParaRPr lang="en-A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ENTERPRISE TRAINER - PRESENTING SKILL SET EVENT 4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90195" y="2092009"/>
            <a:ext cx="4981750" cy="3858009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4288276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70CE-F4BC-4B6F-A663-B479B5E51611}" type="slidenum">
              <a:rPr lang="en-AU" noProof="0" smtClean="0"/>
              <a:pPr/>
              <a:t>‹#›</a:t>
            </a:fld>
            <a:endParaRPr lang="en-A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AU"/>
              <a:t>ENTERPRISE TRAINER - PRESENTING SKILL SET EVENT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867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70CE-F4BC-4B6F-A663-B479B5E51611}" type="slidenum">
              <a:rPr lang="en-AU" noProof="0" smtClean="0"/>
              <a:pPr/>
              <a:t>‹#›</a:t>
            </a:fld>
            <a:endParaRPr lang="en-A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AU"/>
              <a:t>ENTERPRISE TRAINER - PRESENTING SKILL SET EVENT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8273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lal Mas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ADC51D-1F62-FDEC-67E8-3B86FDD27D19}"/>
              </a:ext>
            </a:extLst>
          </p:cNvPr>
          <p:cNvSpPr/>
          <p:nvPr userDrawn="1"/>
        </p:nvSpPr>
        <p:spPr>
          <a:xfrm>
            <a:off x="0" y="6299838"/>
            <a:ext cx="12192000" cy="558162"/>
          </a:xfrm>
          <a:prstGeom prst="rect">
            <a:avLst/>
          </a:prstGeom>
          <a:solidFill>
            <a:srgbClr val="F8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32B2342-89E5-0277-BC9F-93ECFD17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529" y="1701341"/>
            <a:ext cx="5784177" cy="1282082"/>
          </a:xfrm>
        </p:spPr>
        <p:txBody>
          <a:bodyPr anchor="b"/>
          <a:lstStyle>
            <a:lvl1pPr>
              <a:lnSpc>
                <a:spcPts val="4399"/>
              </a:lnSpc>
              <a:defRPr sz="4265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2BF1D79-7E85-EA5E-1F62-F8CFF9ECCE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5529" y="3308954"/>
            <a:ext cx="5784177" cy="312008"/>
          </a:xfrm>
        </p:spPr>
        <p:txBody>
          <a:bodyPr/>
          <a:lstStyle>
            <a:lvl1pPr>
              <a:spcAft>
                <a:spcPts val="0"/>
              </a:spcAft>
              <a:defRPr sz="2133" b="1" cap="all">
                <a:solidFill>
                  <a:srgbClr val="F0B52A"/>
                </a:solidFill>
              </a:defRPr>
            </a:lvl1pPr>
            <a:lvl2pPr>
              <a:spcAft>
                <a:spcPts val="0"/>
              </a:spcAft>
              <a:defRPr sz="2133" b="1" cap="all">
                <a:solidFill>
                  <a:srgbClr val="F0B52A"/>
                </a:solidFill>
              </a:defRPr>
            </a:lvl2pPr>
            <a:lvl3pPr>
              <a:spcAft>
                <a:spcPts val="0"/>
              </a:spcAft>
              <a:defRPr sz="2133" b="1" cap="all">
                <a:solidFill>
                  <a:schemeClr val="accent1"/>
                </a:solidFill>
              </a:defRPr>
            </a:lvl3pPr>
            <a:lvl4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4pPr>
            <a:lvl5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5pPr>
            <a:lvl6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6pPr>
            <a:lvl7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7pPr>
            <a:lvl8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8pPr>
            <a:lvl9pPr marL="0" indent="0">
              <a:spcAft>
                <a:spcPts val="0"/>
              </a:spcAft>
              <a:buNone/>
              <a:defRPr sz="2133" b="1" cap="all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7FE236E-3937-A7C0-B212-3C3FAFAC2B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5529" y="4676753"/>
            <a:ext cx="3220966" cy="1439713"/>
          </a:xfrm>
        </p:spPr>
        <p:txBody>
          <a:bodyPr anchor="b"/>
          <a:lstStyle>
            <a:lvl1pPr>
              <a:spcAft>
                <a:spcPts val="0"/>
              </a:spcAft>
              <a:defRPr sz="1466" b="0" cap="all" baseline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599" b="0" cap="none">
                <a:solidFill>
                  <a:schemeClr val="bg1"/>
                </a:solidFill>
              </a:defRPr>
            </a:lvl2pPr>
            <a:lvl3pPr>
              <a:spcAft>
                <a:spcPts val="0"/>
              </a:spcAft>
              <a:defRPr sz="1599" b="0" cap="none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5pPr>
            <a:lvl6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6pPr>
            <a:lvl7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7pPr>
            <a:lvl8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8pPr>
            <a:lvl9pPr marL="0" indent="0">
              <a:spcAft>
                <a:spcPts val="0"/>
              </a:spcAft>
              <a:buNone/>
              <a:defRPr sz="1599" b="0" cap="none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 descr="TAFE NSW DESKTOP LOGO.png">
            <a:extLst>
              <a:ext uri="{FF2B5EF4-FFF2-40B4-BE49-F238E27FC236}">
                <a16:creationId xmlns:a16="http://schemas.microsoft.com/office/drawing/2014/main" id="{6A949057-D548-FA5F-16E8-F18EED2B0F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26" y="5519283"/>
            <a:ext cx="2325988" cy="5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39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alal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5966E-4163-67A5-C39E-8FE2299A7EBF}"/>
              </a:ext>
            </a:extLst>
          </p:cNvPr>
          <p:cNvSpPr txBox="1"/>
          <p:nvPr userDrawn="1"/>
        </p:nvSpPr>
        <p:spPr>
          <a:xfrm>
            <a:off x="859999" y="6211041"/>
            <a:ext cx="1266327" cy="255393"/>
          </a:xfrm>
          <a:prstGeom prst="rect">
            <a:avLst/>
          </a:prstGeom>
          <a:solidFill>
            <a:srgbClr val="6260B8"/>
          </a:solidFill>
          <a:ln>
            <a:solidFill>
              <a:srgbClr val="6260B8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 dirty="0">
                <a:solidFill>
                  <a:schemeClr val="bg1"/>
                </a:solidFill>
              </a:rPr>
              <a:t>TAFE</a:t>
            </a:r>
            <a:r>
              <a:rPr lang="en-AU" sz="1599" spc="80" dirty="0">
                <a:solidFill>
                  <a:schemeClr val="bg1"/>
                </a:solidFill>
              </a:rPr>
              <a:t> </a:t>
            </a:r>
            <a:r>
              <a:rPr lang="en-AU" sz="1599" spc="80" baseline="0" dirty="0">
                <a:solidFill>
                  <a:schemeClr val="bg1"/>
                </a:solidFill>
              </a:rPr>
              <a:t>NSW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rgbClr val="6260B8"/>
          </a:solidFill>
          <a:ln>
            <a:solidFill>
              <a:srgbClr val="6260B8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>
                <a:solidFill>
                  <a:schemeClr val="bg1"/>
                </a:solidFill>
              </a:rPr>
              <a:t>TAFE</a:t>
            </a:r>
            <a:r>
              <a:rPr lang="en-AU" sz="1599" spc="80">
                <a:solidFill>
                  <a:schemeClr val="bg1"/>
                </a:solidFill>
              </a:rPr>
              <a:t> </a:t>
            </a:r>
            <a:r>
              <a:rPr lang="en-AU" sz="1599" spc="80" baseline="0">
                <a:solidFill>
                  <a:schemeClr val="bg1"/>
                </a:solidFill>
              </a:rPr>
              <a:t>NSW</a:t>
            </a:r>
          </a:p>
        </p:txBody>
      </p:sp>
    </p:spTree>
    <p:extLst>
      <p:ext uri="{BB962C8B-B14F-4D97-AF65-F5344CB8AC3E}">
        <p14:creationId xmlns:p14="http://schemas.microsoft.com/office/powerpoint/2010/main" val="1852991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alal Divider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>
                <a:solidFill>
                  <a:schemeClr val="bg1"/>
                </a:solidFill>
              </a:rPr>
              <a:t>TAFE</a:t>
            </a:r>
            <a:r>
              <a:rPr lang="en-AU" sz="1599" spc="80">
                <a:solidFill>
                  <a:schemeClr val="bg1"/>
                </a:solidFill>
              </a:rPr>
              <a:t> </a:t>
            </a:r>
            <a:r>
              <a:rPr lang="en-AU" sz="1599" spc="80" baseline="0">
                <a:solidFill>
                  <a:schemeClr val="bg1"/>
                </a:solidFill>
              </a:rPr>
              <a:t>NSW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80" y="5636565"/>
            <a:ext cx="2399434" cy="68678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60525" y="513064"/>
            <a:ext cx="1369246" cy="1290769"/>
            <a:chOff x="3565525" y="1658938"/>
            <a:chExt cx="1027113" cy="968376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3565525" y="1908176"/>
              <a:ext cx="1027113" cy="719138"/>
            </a:xfrm>
            <a:custGeom>
              <a:avLst/>
              <a:gdLst>
                <a:gd name="T0" fmla="*/ 0 w 647"/>
                <a:gd name="T1" fmla="*/ 453 h 453"/>
                <a:gd name="T2" fmla="*/ 0 w 647"/>
                <a:gd name="T3" fmla="*/ 0 h 453"/>
                <a:gd name="T4" fmla="*/ 647 w 647"/>
                <a:gd name="T5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7" h="453">
                  <a:moveTo>
                    <a:pt x="0" y="453"/>
                  </a:moveTo>
                  <a:lnTo>
                    <a:pt x="0" y="0"/>
                  </a:lnTo>
                  <a:lnTo>
                    <a:pt x="647" y="0"/>
                  </a:lnTo>
                </a:path>
              </a:pathLst>
            </a:custGeom>
            <a:noFill/>
            <a:ln w="6350" cap="flat">
              <a:solidFill>
                <a:srgbClr val="003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3" name="Line 6"/>
            <p:cNvSpPr>
              <a:spLocks noChangeShapeType="1"/>
            </p:cNvSpPr>
            <p:nvPr userDrawn="1"/>
          </p:nvSpPr>
          <p:spPr bwMode="auto">
            <a:xfrm flipH="1">
              <a:off x="3571875" y="1658938"/>
              <a:ext cx="371475" cy="244475"/>
            </a:xfrm>
            <a:prstGeom prst="line">
              <a:avLst/>
            </a:prstGeom>
            <a:noFill/>
            <a:ln w="6350" cap="flat">
              <a:solidFill>
                <a:srgbClr val="003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>
                <a:solidFill>
                  <a:schemeClr val="bg1"/>
                </a:solidFill>
              </a:rPr>
              <a:t>TAFE</a:t>
            </a:r>
            <a:r>
              <a:rPr lang="en-AU" sz="1599" spc="80">
                <a:solidFill>
                  <a:schemeClr val="bg1"/>
                </a:solidFill>
              </a:rPr>
              <a:t> </a:t>
            </a:r>
            <a:r>
              <a:rPr lang="en-AU" sz="1599" spc="80" baseline="0">
                <a:solidFill>
                  <a:schemeClr val="bg1"/>
                </a:solidFill>
              </a:rPr>
              <a:t>NSW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80" y="5636565"/>
            <a:ext cx="2399434" cy="6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4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 Opt 1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9493" y="6486845"/>
            <a:ext cx="604902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/>
          </a:p>
        </p:txBody>
      </p:sp>
      <p:grpSp>
        <p:nvGrpSpPr>
          <p:cNvPr id="17" name="Group 16"/>
          <p:cNvGrpSpPr/>
          <p:nvPr/>
        </p:nvGrpSpPr>
        <p:grpSpPr>
          <a:xfrm>
            <a:off x="4753209" y="2211235"/>
            <a:ext cx="1369246" cy="1290769"/>
            <a:chOff x="3565525" y="1658938"/>
            <a:chExt cx="1027113" cy="968376"/>
          </a:xfrm>
        </p:grpSpPr>
        <p:sp>
          <p:nvSpPr>
            <p:cNvPr id="14" name="Freeform 5"/>
            <p:cNvSpPr>
              <a:spLocks/>
            </p:cNvSpPr>
            <p:nvPr userDrawn="1"/>
          </p:nvSpPr>
          <p:spPr bwMode="auto">
            <a:xfrm>
              <a:off x="3565525" y="1908176"/>
              <a:ext cx="1027113" cy="719138"/>
            </a:xfrm>
            <a:custGeom>
              <a:avLst/>
              <a:gdLst>
                <a:gd name="T0" fmla="*/ 0 w 647"/>
                <a:gd name="T1" fmla="*/ 453 h 453"/>
                <a:gd name="T2" fmla="*/ 0 w 647"/>
                <a:gd name="T3" fmla="*/ 0 h 453"/>
                <a:gd name="T4" fmla="*/ 647 w 647"/>
                <a:gd name="T5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7" h="453">
                  <a:moveTo>
                    <a:pt x="0" y="453"/>
                  </a:moveTo>
                  <a:lnTo>
                    <a:pt x="0" y="0"/>
                  </a:lnTo>
                  <a:lnTo>
                    <a:pt x="647" y="0"/>
                  </a:lnTo>
                </a:path>
              </a:pathLst>
            </a:custGeom>
            <a:noFill/>
            <a:ln w="6350" cap="flat">
              <a:solidFill>
                <a:srgbClr val="6260B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6" name="Line 6"/>
            <p:cNvSpPr>
              <a:spLocks noChangeShapeType="1"/>
            </p:cNvSpPr>
            <p:nvPr userDrawn="1"/>
          </p:nvSpPr>
          <p:spPr bwMode="auto">
            <a:xfrm flipH="1">
              <a:off x="3571875" y="1658938"/>
              <a:ext cx="371475" cy="244475"/>
            </a:xfrm>
            <a:prstGeom prst="line">
              <a:avLst/>
            </a:prstGeom>
            <a:noFill/>
            <a:ln w="6350" cap="flat">
              <a:solidFill>
                <a:srgbClr val="6260B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5053405" y="2935408"/>
            <a:ext cx="5784177" cy="1282082"/>
          </a:xfrm>
        </p:spPr>
        <p:txBody>
          <a:bodyPr anchor="t"/>
          <a:lstStyle>
            <a:lvl1pPr>
              <a:lnSpc>
                <a:spcPts val="4400"/>
              </a:lnSpc>
              <a:defRPr sz="5066" cap="none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>
                <a:solidFill>
                  <a:schemeClr val="bg1"/>
                </a:solidFill>
              </a:rPr>
              <a:t>TAFE</a:t>
            </a:r>
            <a:r>
              <a:rPr lang="en-AU" sz="1599" spc="80">
                <a:solidFill>
                  <a:schemeClr val="bg1"/>
                </a:solidFill>
              </a:rPr>
              <a:t> </a:t>
            </a:r>
            <a:r>
              <a:rPr lang="en-AU" sz="1599" spc="80" baseline="0">
                <a:solidFill>
                  <a:schemeClr val="bg1"/>
                </a:solidFill>
              </a:rPr>
              <a:t>NSW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80" y="5636565"/>
            <a:ext cx="2399434" cy="68678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753209" y="2211235"/>
            <a:ext cx="1369246" cy="1290769"/>
            <a:chOff x="3565525" y="1658938"/>
            <a:chExt cx="1027113" cy="968376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3565525" y="1908176"/>
              <a:ext cx="1027113" cy="719138"/>
            </a:xfrm>
            <a:custGeom>
              <a:avLst/>
              <a:gdLst>
                <a:gd name="T0" fmla="*/ 0 w 647"/>
                <a:gd name="T1" fmla="*/ 453 h 453"/>
                <a:gd name="T2" fmla="*/ 0 w 647"/>
                <a:gd name="T3" fmla="*/ 0 h 453"/>
                <a:gd name="T4" fmla="*/ 647 w 647"/>
                <a:gd name="T5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7" h="453">
                  <a:moveTo>
                    <a:pt x="0" y="453"/>
                  </a:moveTo>
                  <a:lnTo>
                    <a:pt x="0" y="0"/>
                  </a:lnTo>
                  <a:lnTo>
                    <a:pt x="647" y="0"/>
                  </a:lnTo>
                </a:path>
              </a:pathLst>
            </a:custGeom>
            <a:noFill/>
            <a:ln w="6350" cap="flat">
              <a:solidFill>
                <a:srgbClr val="003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3" name="Line 6"/>
            <p:cNvSpPr>
              <a:spLocks noChangeShapeType="1"/>
            </p:cNvSpPr>
            <p:nvPr userDrawn="1"/>
          </p:nvSpPr>
          <p:spPr bwMode="auto">
            <a:xfrm flipH="1">
              <a:off x="3571875" y="1658938"/>
              <a:ext cx="371475" cy="244475"/>
            </a:xfrm>
            <a:prstGeom prst="line">
              <a:avLst/>
            </a:prstGeom>
            <a:noFill/>
            <a:ln w="6350" cap="flat">
              <a:solidFill>
                <a:srgbClr val="003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>
                <a:solidFill>
                  <a:schemeClr val="bg1"/>
                </a:solidFill>
              </a:rPr>
              <a:t>TAFE</a:t>
            </a:r>
            <a:r>
              <a:rPr lang="en-AU" sz="1599" spc="80">
                <a:solidFill>
                  <a:schemeClr val="bg1"/>
                </a:solidFill>
              </a:rPr>
              <a:t> </a:t>
            </a:r>
            <a:r>
              <a:rPr lang="en-AU" sz="1599" spc="80" baseline="0">
                <a:solidFill>
                  <a:schemeClr val="bg1"/>
                </a:solidFill>
              </a:rPr>
              <a:t>NSW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80" y="5636565"/>
            <a:ext cx="2399434" cy="6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33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alal Whit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>
                <a:solidFill>
                  <a:schemeClr val="bg1"/>
                </a:solidFill>
              </a:rPr>
              <a:t>TAFE</a:t>
            </a:r>
            <a:r>
              <a:rPr lang="en-AU" sz="1599" spc="80">
                <a:solidFill>
                  <a:schemeClr val="bg1"/>
                </a:solidFill>
              </a:rPr>
              <a:t> </a:t>
            </a:r>
            <a:r>
              <a:rPr lang="en-AU" sz="1599" spc="80" baseline="0">
                <a:solidFill>
                  <a:schemeClr val="bg1"/>
                </a:solidFill>
              </a:rPr>
              <a:t>NSW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80" y="5636565"/>
            <a:ext cx="2399434" cy="68678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60525" y="513064"/>
            <a:ext cx="1369246" cy="1290769"/>
            <a:chOff x="3565525" y="1658938"/>
            <a:chExt cx="1027113" cy="968376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3565525" y="1908176"/>
              <a:ext cx="1027113" cy="719138"/>
            </a:xfrm>
            <a:custGeom>
              <a:avLst/>
              <a:gdLst>
                <a:gd name="T0" fmla="*/ 0 w 647"/>
                <a:gd name="T1" fmla="*/ 453 h 453"/>
                <a:gd name="T2" fmla="*/ 0 w 647"/>
                <a:gd name="T3" fmla="*/ 0 h 453"/>
                <a:gd name="T4" fmla="*/ 647 w 647"/>
                <a:gd name="T5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7" h="453">
                  <a:moveTo>
                    <a:pt x="0" y="453"/>
                  </a:moveTo>
                  <a:lnTo>
                    <a:pt x="0" y="0"/>
                  </a:lnTo>
                  <a:lnTo>
                    <a:pt x="647" y="0"/>
                  </a:lnTo>
                </a:path>
              </a:pathLst>
            </a:custGeom>
            <a:noFill/>
            <a:ln w="6350" cap="flat">
              <a:solidFill>
                <a:srgbClr val="003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3" name="Line 6"/>
            <p:cNvSpPr>
              <a:spLocks noChangeShapeType="1"/>
            </p:cNvSpPr>
            <p:nvPr userDrawn="1"/>
          </p:nvSpPr>
          <p:spPr bwMode="auto">
            <a:xfrm flipH="1">
              <a:off x="3571875" y="1658938"/>
              <a:ext cx="371475" cy="244475"/>
            </a:xfrm>
            <a:prstGeom prst="line">
              <a:avLst/>
            </a:prstGeom>
            <a:noFill/>
            <a:ln w="6350" cap="flat">
              <a:solidFill>
                <a:srgbClr val="003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 dirty="0">
                <a:solidFill>
                  <a:schemeClr val="bg1"/>
                </a:solidFill>
              </a:rPr>
              <a:t>TAFE</a:t>
            </a:r>
            <a:r>
              <a:rPr lang="en-AU" sz="1599" spc="80" dirty="0">
                <a:solidFill>
                  <a:schemeClr val="bg1"/>
                </a:solidFill>
              </a:rPr>
              <a:t> </a:t>
            </a:r>
            <a:r>
              <a:rPr lang="en-AU" sz="1599" spc="80" baseline="0" dirty="0">
                <a:solidFill>
                  <a:schemeClr val="bg1"/>
                </a:solidFill>
              </a:rPr>
              <a:t>NSW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80" y="5636565"/>
            <a:ext cx="2399434" cy="6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alal Thank you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860525" y="513064"/>
            <a:ext cx="1369246" cy="1290769"/>
            <a:chOff x="3565525" y="1658938"/>
            <a:chExt cx="1027113" cy="968376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3565525" y="1908176"/>
              <a:ext cx="1027113" cy="719138"/>
            </a:xfrm>
            <a:custGeom>
              <a:avLst/>
              <a:gdLst>
                <a:gd name="T0" fmla="*/ 0 w 647"/>
                <a:gd name="T1" fmla="*/ 453 h 453"/>
                <a:gd name="T2" fmla="*/ 0 w 647"/>
                <a:gd name="T3" fmla="*/ 0 h 453"/>
                <a:gd name="T4" fmla="*/ 647 w 647"/>
                <a:gd name="T5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7" h="453">
                  <a:moveTo>
                    <a:pt x="0" y="453"/>
                  </a:moveTo>
                  <a:lnTo>
                    <a:pt x="0" y="0"/>
                  </a:lnTo>
                  <a:lnTo>
                    <a:pt x="647" y="0"/>
                  </a:lnTo>
                </a:path>
              </a:pathLst>
            </a:custGeom>
            <a:noFill/>
            <a:ln w="6350" cap="flat">
              <a:solidFill>
                <a:srgbClr val="003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3" name="Line 6"/>
            <p:cNvSpPr>
              <a:spLocks noChangeShapeType="1"/>
            </p:cNvSpPr>
            <p:nvPr userDrawn="1"/>
          </p:nvSpPr>
          <p:spPr bwMode="auto">
            <a:xfrm flipH="1">
              <a:off x="3571875" y="1658938"/>
              <a:ext cx="371475" cy="244475"/>
            </a:xfrm>
            <a:prstGeom prst="line">
              <a:avLst/>
            </a:prstGeom>
            <a:noFill/>
            <a:ln w="6350" cap="flat">
              <a:solidFill>
                <a:srgbClr val="003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</p:grpSp>
      <p:sp>
        <p:nvSpPr>
          <p:cNvPr id="2" name="Freeform: Shape 23">
            <a:extLst>
              <a:ext uri="{FF2B5EF4-FFF2-40B4-BE49-F238E27FC236}">
                <a16:creationId xmlns:a16="http://schemas.microsoft.com/office/drawing/2014/main" id="{B7ADC997-3BAC-93EA-CAD3-D977CB4A0483}"/>
              </a:ext>
            </a:extLst>
          </p:cNvPr>
          <p:cNvSpPr/>
          <p:nvPr userDrawn="1"/>
        </p:nvSpPr>
        <p:spPr>
          <a:xfrm rot="18912554">
            <a:off x="5273861" y="290202"/>
            <a:ext cx="7778399" cy="5928151"/>
          </a:xfrm>
          <a:custGeom>
            <a:avLst/>
            <a:gdLst>
              <a:gd name="connsiteX0" fmla="*/ 107297 w 5834813"/>
              <a:gd name="connsiteY0" fmla="*/ 1790157 h 4447486"/>
              <a:gd name="connsiteX1" fmla="*/ 212033 w 5834813"/>
              <a:gd name="connsiteY1" fmla="*/ 1894131 h 4447486"/>
              <a:gd name="connsiteX2" fmla="*/ 104736 w 5834813"/>
              <a:gd name="connsiteY2" fmla="*/ 2002214 h 4447486"/>
              <a:gd name="connsiteX3" fmla="*/ 0 w 5834813"/>
              <a:gd name="connsiteY3" fmla="*/ 1898241 h 4447486"/>
              <a:gd name="connsiteX4" fmla="*/ 5834813 w 5834813"/>
              <a:gd name="connsiteY4" fmla="*/ 1964015 h 4447486"/>
              <a:gd name="connsiteX5" fmla="*/ 5834813 w 5834813"/>
              <a:gd name="connsiteY5" fmla="*/ 1983772 h 4447486"/>
              <a:gd name="connsiteX6" fmla="*/ 5229891 w 5834813"/>
              <a:gd name="connsiteY6" fmla="*/ 1983772 h 4447486"/>
              <a:gd name="connsiteX7" fmla="*/ 5025020 w 5834813"/>
              <a:gd name="connsiteY7" fmla="*/ 2190145 h 4447486"/>
              <a:gd name="connsiteX8" fmla="*/ 4582132 w 5834813"/>
              <a:gd name="connsiteY8" fmla="*/ 2636279 h 4447486"/>
              <a:gd name="connsiteX9" fmla="*/ 3701583 w 5834813"/>
              <a:gd name="connsiteY9" fmla="*/ 3523283 h 4447486"/>
              <a:gd name="connsiteX10" fmla="*/ 3052820 w 5834813"/>
              <a:gd name="connsiteY10" fmla="*/ 4176802 h 4447486"/>
              <a:gd name="connsiteX11" fmla="*/ 2784106 w 5834813"/>
              <a:gd name="connsiteY11" fmla="*/ 4447486 h 4447486"/>
              <a:gd name="connsiteX12" fmla="*/ 212034 w 5834813"/>
              <a:gd name="connsiteY12" fmla="*/ 1894131 h 4447486"/>
              <a:gd name="connsiteX13" fmla="*/ 1129511 w 5834813"/>
              <a:gd name="connsiteY13" fmla="*/ 969928 h 4447486"/>
              <a:gd name="connsiteX14" fmla="*/ 3000689 w 5834813"/>
              <a:gd name="connsiteY14" fmla="*/ 2827489 h 4447486"/>
              <a:gd name="connsiteX15" fmla="*/ 3881238 w 5834813"/>
              <a:gd name="connsiteY15" fmla="*/ 1940486 h 4447486"/>
              <a:gd name="connsiteX16" fmla="*/ 2595475 w 5834813"/>
              <a:gd name="connsiteY16" fmla="*/ 664079 h 4447486"/>
              <a:gd name="connsiteX17" fmla="*/ 3254720 w 5834813"/>
              <a:gd name="connsiteY17" fmla="*/ 0 h 4447486"/>
              <a:gd name="connsiteX18" fmla="*/ 5233133 w 5834813"/>
              <a:gd name="connsiteY18" fmla="*/ 1964015 h 44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34813" h="4447486">
                <a:moveTo>
                  <a:pt x="107297" y="1790157"/>
                </a:moveTo>
                <a:lnTo>
                  <a:pt x="212033" y="1894131"/>
                </a:lnTo>
                <a:lnTo>
                  <a:pt x="104736" y="2002214"/>
                </a:lnTo>
                <a:lnTo>
                  <a:pt x="0" y="1898241"/>
                </a:lnTo>
                <a:close/>
                <a:moveTo>
                  <a:pt x="5834813" y="1964015"/>
                </a:moveTo>
                <a:lnTo>
                  <a:pt x="5834813" y="1983772"/>
                </a:lnTo>
                <a:lnTo>
                  <a:pt x="5229891" y="1983772"/>
                </a:lnTo>
                <a:lnTo>
                  <a:pt x="5025020" y="2190145"/>
                </a:lnTo>
                <a:lnTo>
                  <a:pt x="4582132" y="2636279"/>
                </a:lnTo>
                <a:lnTo>
                  <a:pt x="3701583" y="3523283"/>
                </a:lnTo>
                <a:lnTo>
                  <a:pt x="3052820" y="4176802"/>
                </a:lnTo>
                <a:lnTo>
                  <a:pt x="2784106" y="4447486"/>
                </a:lnTo>
                <a:lnTo>
                  <a:pt x="212034" y="1894131"/>
                </a:lnTo>
                <a:lnTo>
                  <a:pt x="1129511" y="969928"/>
                </a:lnTo>
                <a:lnTo>
                  <a:pt x="3000689" y="2827489"/>
                </a:lnTo>
                <a:lnTo>
                  <a:pt x="3881238" y="1940486"/>
                </a:lnTo>
                <a:lnTo>
                  <a:pt x="2595475" y="664079"/>
                </a:lnTo>
                <a:lnTo>
                  <a:pt x="3254720" y="0"/>
                </a:lnTo>
                <a:lnTo>
                  <a:pt x="5233133" y="1964015"/>
                </a:lnTo>
                <a:close/>
              </a:path>
            </a:pathLst>
          </a:custGeom>
          <a:solidFill>
            <a:srgbClr val="2D7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399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B1E6F-836D-33AE-84AD-7AEB69DCD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86" y="4221113"/>
            <a:ext cx="2399434" cy="6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82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8B28-EB9D-800F-3FA9-E6249E5FF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8DC88-0160-F8E7-BF10-8508E522C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1BAF-46F6-EE47-AEDD-C3939876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2C75-42D8-43A0-A1F8-62B63BCF4CB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73382-B418-44E6-AFD8-C1C95AF4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EA44-E8A9-F342-94AF-A2538AD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AAE-9AB7-423E-B0C0-2F65C624A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848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DE6-3302-C14D-8CBF-5492C7B4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38DF-CA2D-5A1D-A13A-65D3E77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8DF9-BB76-A46E-4550-81FAE076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2C75-42D8-43A0-A1F8-62B63BCF4CB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94415-15DD-9195-4D2C-F991CC9C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EF35F-7C1D-5501-4B56-3D48887D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AAE-9AB7-423E-B0C0-2F65C624A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2120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D913-F25A-4832-FE03-563E9BC3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8D14D-270A-B400-37CF-8E826712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F965-9C81-830E-1BAC-7B1A1600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2C75-42D8-43A0-A1F8-62B63BCF4CB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01D6-6679-211B-E7B2-8D24E96E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EF69-3D83-C661-0521-5FCA6EDA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AAE-9AB7-423E-B0C0-2F65C624A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442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3E46-4046-7725-40B2-17418BD7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A986-03E6-2C3C-C2F4-A3515C3B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63E2E-F4EB-D458-6F3C-815F28C9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CAC2B-62EF-005A-0F4C-11D76B7A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2C75-42D8-43A0-A1F8-62B63BCF4CB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B3D43-0281-3676-9D20-23650AC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A9B5-AAF7-0E7D-FDAB-7EAE9D34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AAE-9AB7-423E-B0C0-2F65C624A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9111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74AC-84FB-E6B0-9E1A-92980FC2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1ABC4-0FD2-F54D-5B09-FA2430AF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631E4-2CAF-D8F3-1C1B-427354425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10545-0F9D-8E6A-18C9-D921CA765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764C5-57A2-9CEA-2402-A503D2FFE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EAEC2-4A27-31A6-AB5C-F6119DCB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2C75-42D8-43A0-A1F8-62B63BCF4CB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4C800-8FF3-0710-0EF2-4009A4B3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BC162-07BD-0F11-BA00-1CFA7251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AAE-9AB7-423E-B0C0-2F65C624A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1003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B15D-9F41-0515-7B96-EA83457E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142C3-B9E0-F3C1-2D60-324AC52F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2C75-42D8-43A0-A1F8-62B63BCF4CB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E5649-3E1E-53AE-913A-EEAA8259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7E99A-1250-41D4-DAC8-0A653583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AAE-9AB7-423E-B0C0-2F65C624A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820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7025C-816A-F264-A73C-8D44048D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2C75-42D8-43A0-A1F8-62B63BCF4CB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F3B90-E96C-D765-50DA-99DEBE46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80F88-8E06-F4D3-F7A8-4F662AD2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AAE-9AB7-423E-B0C0-2F65C624A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4927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CC9D-AD59-5E6C-301C-EF098239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1042-2652-92BA-B6F4-E0738911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EAD2A-FAA7-CD02-EA1A-8A89359AF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A6D6A-8BE8-3AAF-37A0-1AB5617D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2C75-42D8-43A0-A1F8-62B63BCF4CB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4375F-6279-5889-7CF8-DE7E5B8B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7017D-A2C2-CD79-CFAB-775AFA2F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AAE-9AB7-423E-B0C0-2F65C624A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44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 Op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9493" y="6486845"/>
            <a:ext cx="604902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/>
          </a:p>
        </p:txBody>
      </p:sp>
      <p:grpSp>
        <p:nvGrpSpPr>
          <p:cNvPr id="17" name="Group 16"/>
          <p:cNvGrpSpPr/>
          <p:nvPr/>
        </p:nvGrpSpPr>
        <p:grpSpPr>
          <a:xfrm>
            <a:off x="4753209" y="2211235"/>
            <a:ext cx="1369246" cy="1290769"/>
            <a:chOff x="3565525" y="1658938"/>
            <a:chExt cx="1027113" cy="968376"/>
          </a:xfrm>
        </p:grpSpPr>
        <p:sp>
          <p:nvSpPr>
            <p:cNvPr id="14" name="Freeform 5"/>
            <p:cNvSpPr>
              <a:spLocks/>
            </p:cNvSpPr>
            <p:nvPr userDrawn="1"/>
          </p:nvSpPr>
          <p:spPr bwMode="auto">
            <a:xfrm>
              <a:off x="3565525" y="1908176"/>
              <a:ext cx="1027113" cy="719138"/>
            </a:xfrm>
            <a:custGeom>
              <a:avLst/>
              <a:gdLst>
                <a:gd name="T0" fmla="*/ 0 w 647"/>
                <a:gd name="T1" fmla="*/ 453 h 453"/>
                <a:gd name="T2" fmla="*/ 0 w 647"/>
                <a:gd name="T3" fmla="*/ 0 h 453"/>
                <a:gd name="T4" fmla="*/ 647 w 647"/>
                <a:gd name="T5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7" h="453">
                  <a:moveTo>
                    <a:pt x="0" y="453"/>
                  </a:moveTo>
                  <a:lnTo>
                    <a:pt x="0" y="0"/>
                  </a:lnTo>
                  <a:lnTo>
                    <a:pt x="647" y="0"/>
                  </a:lnTo>
                </a:path>
              </a:pathLst>
            </a:custGeom>
            <a:noFill/>
            <a:ln w="6350" cap="flat">
              <a:solidFill>
                <a:srgbClr val="6260B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6" name="Line 6"/>
            <p:cNvSpPr>
              <a:spLocks noChangeShapeType="1"/>
            </p:cNvSpPr>
            <p:nvPr userDrawn="1"/>
          </p:nvSpPr>
          <p:spPr bwMode="auto">
            <a:xfrm flipH="1">
              <a:off x="3571875" y="1658938"/>
              <a:ext cx="371475" cy="244475"/>
            </a:xfrm>
            <a:prstGeom prst="line">
              <a:avLst/>
            </a:prstGeom>
            <a:noFill/>
            <a:ln w="6350" cap="flat">
              <a:solidFill>
                <a:srgbClr val="6260B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</p:grp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5053405" y="2935408"/>
            <a:ext cx="5784177" cy="1282082"/>
          </a:xfrm>
        </p:spPr>
        <p:txBody>
          <a:bodyPr anchor="t"/>
          <a:lstStyle>
            <a:lvl1pPr>
              <a:lnSpc>
                <a:spcPts val="4400"/>
              </a:lnSpc>
              <a:defRPr sz="5066" cap="none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rgbClr val="6260B8"/>
          </a:solidFill>
          <a:ln>
            <a:solidFill>
              <a:srgbClr val="6260B8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>
                <a:solidFill>
                  <a:schemeClr val="bg1"/>
                </a:solidFill>
              </a:rPr>
              <a:t>TAFE</a:t>
            </a:r>
            <a:r>
              <a:rPr lang="en-AU" sz="1599" spc="80">
                <a:solidFill>
                  <a:schemeClr val="bg1"/>
                </a:solidFill>
              </a:rPr>
              <a:t> </a:t>
            </a:r>
            <a:r>
              <a:rPr lang="en-AU" sz="1599" spc="80" baseline="0">
                <a:solidFill>
                  <a:schemeClr val="bg1"/>
                </a:solidFill>
              </a:rPr>
              <a:t>NSW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80" y="5636565"/>
            <a:ext cx="2399434" cy="68678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753209" y="2211235"/>
            <a:ext cx="1369246" cy="1290769"/>
            <a:chOff x="3565525" y="1658938"/>
            <a:chExt cx="1027113" cy="968376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3565525" y="1908176"/>
              <a:ext cx="1027113" cy="719138"/>
            </a:xfrm>
            <a:custGeom>
              <a:avLst/>
              <a:gdLst>
                <a:gd name="T0" fmla="*/ 0 w 647"/>
                <a:gd name="T1" fmla="*/ 453 h 453"/>
                <a:gd name="T2" fmla="*/ 0 w 647"/>
                <a:gd name="T3" fmla="*/ 0 h 453"/>
                <a:gd name="T4" fmla="*/ 647 w 647"/>
                <a:gd name="T5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7" h="453">
                  <a:moveTo>
                    <a:pt x="0" y="453"/>
                  </a:moveTo>
                  <a:lnTo>
                    <a:pt x="0" y="0"/>
                  </a:lnTo>
                  <a:lnTo>
                    <a:pt x="647" y="0"/>
                  </a:lnTo>
                </a:path>
              </a:pathLst>
            </a:custGeom>
            <a:noFill/>
            <a:ln w="6350" cap="flat">
              <a:solidFill>
                <a:srgbClr val="2D739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3" name="Line 6"/>
            <p:cNvSpPr>
              <a:spLocks noChangeShapeType="1"/>
            </p:cNvSpPr>
            <p:nvPr userDrawn="1"/>
          </p:nvSpPr>
          <p:spPr bwMode="auto">
            <a:xfrm flipH="1">
              <a:off x="3571875" y="1658938"/>
              <a:ext cx="371475" cy="244475"/>
            </a:xfrm>
            <a:prstGeom prst="line">
              <a:avLst/>
            </a:prstGeom>
            <a:noFill/>
            <a:ln w="6350" cap="flat">
              <a:solidFill>
                <a:srgbClr val="2D739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rgbClr val="2D739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>
                <a:solidFill>
                  <a:schemeClr val="bg1"/>
                </a:solidFill>
              </a:rPr>
              <a:t>TAFE</a:t>
            </a:r>
            <a:r>
              <a:rPr lang="en-AU" sz="1599" spc="80">
                <a:solidFill>
                  <a:schemeClr val="bg1"/>
                </a:solidFill>
              </a:rPr>
              <a:t> </a:t>
            </a:r>
            <a:r>
              <a:rPr lang="en-AU" sz="1599" spc="80" baseline="0">
                <a:solidFill>
                  <a:schemeClr val="bg1"/>
                </a:solidFill>
              </a:rPr>
              <a:t>NSW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80" y="5636565"/>
            <a:ext cx="2399434" cy="6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583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E14E-F14C-BE06-AA8C-CF20507A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97F4E-ED0E-ECC6-D32D-6F357BD54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206D-36CB-A6EA-C959-B88A4194B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9B820-54F8-94A4-146F-9486659D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2C75-42D8-43A0-A1F8-62B63BCF4CB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BAFB0-3B33-3206-7550-AB86EF6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DE3EC-54F3-4140-F498-4A29591B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AAE-9AB7-423E-B0C0-2F65C624A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562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7136-E4CF-5194-EF27-1B78D859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2F4BA-B9EA-21DA-B765-31F4BB4DD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C73C-7DE1-6477-203F-3CF297E6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2C75-42D8-43A0-A1F8-62B63BCF4CB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D783-2E92-D518-0517-ACF45DAC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344C-B06F-BA1C-47F3-27581622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AAE-9AB7-423E-B0C0-2F65C624A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5408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E24E7-E726-7A52-963F-9842F6BF0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6B5E3-8D2B-4C94-0985-C86256508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D814-2E1D-E15D-6B92-944078F9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2C75-42D8-43A0-A1F8-62B63BCF4CB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C42D-241C-8657-0665-FFA1B598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F18BA-DC29-8D1B-A70D-A4C4554A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AAE-9AB7-423E-B0C0-2F65C624A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6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 Opt 3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/>
          <p:nvPr/>
        </p:nvSpPr>
        <p:spPr>
          <a:xfrm>
            <a:off x="5832554" y="374351"/>
            <a:ext cx="6013401" cy="6116042"/>
          </a:xfrm>
          <a:custGeom>
            <a:avLst/>
            <a:gdLst>
              <a:gd name="connsiteX0" fmla="*/ 687891 w 4510834"/>
              <a:gd name="connsiteY0" fmla="*/ 4329248 h 4588448"/>
              <a:gd name="connsiteX1" fmla="*/ 948262 w 4510834"/>
              <a:gd name="connsiteY1" fmla="*/ 4329248 h 4588448"/>
              <a:gd name="connsiteX2" fmla="*/ 948262 w 4510834"/>
              <a:gd name="connsiteY2" fmla="*/ 4588448 h 4588448"/>
              <a:gd name="connsiteX3" fmla="*/ 687891 w 4510834"/>
              <a:gd name="connsiteY3" fmla="*/ 4588448 h 4588448"/>
              <a:gd name="connsiteX4" fmla="*/ 0 w 4510834"/>
              <a:gd name="connsiteY4" fmla="*/ 0 h 4588448"/>
              <a:gd name="connsiteX5" fmla="*/ 3569836 w 4510834"/>
              <a:gd name="connsiteY5" fmla="*/ 0 h 4588448"/>
              <a:gd name="connsiteX6" fmla="*/ 3569836 w 4510834"/>
              <a:gd name="connsiteY6" fmla="*/ 0 h 4588448"/>
              <a:gd name="connsiteX7" fmla="*/ 4510834 w 4510834"/>
              <a:gd name="connsiteY7" fmla="*/ 0 h 4588448"/>
              <a:gd name="connsiteX8" fmla="*/ 4510834 w 4510834"/>
              <a:gd name="connsiteY8" fmla="*/ 2717842 h 4588448"/>
              <a:gd name="connsiteX9" fmla="*/ 4510834 w 4510834"/>
              <a:gd name="connsiteY9" fmla="*/ 4329247 h 4588448"/>
              <a:gd name="connsiteX10" fmla="*/ 4510834 w 4510834"/>
              <a:gd name="connsiteY10" fmla="*/ 4329248 h 4588448"/>
              <a:gd name="connsiteX11" fmla="*/ 2312854 w 4510834"/>
              <a:gd name="connsiteY11" fmla="*/ 4329248 h 4588448"/>
              <a:gd name="connsiteX12" fmla="*/ 2312854 w 4510834"/>
              <a:gd name="connsiteY12" fmla="*/ 4329247 h 4588448"/>
              <a:gd name="connsiteX13" fmla="*/ 940998 w 4510834"/>
              <a:gd name="connsiteY13" fmla="*/ 4329247 h 4588448"/>
              <a:gd name="connsiteX14" fmla="*/ 940998 w 4510834"/>
              <a:gd name="connsiteY14" fmla="*/ 2717842 h 4588448"/>
              <a:gd name="connsiteX15" fmla="*/ 2312854 w 4510834"/>
              <a:gd name="connsiteY15" fmla="*/ 2717842 h 4588448"/>
              <a:gd name="connsiteX16" fmla="*/ 2312854 w 4510834"/>
              <a:gd name="connsiteY16" fmla="*/ 1166568 h 4588448"/>
              <a:gd name="connsiteX17" fmla="*/ 0 w 4510834"/>
              <a:gd name="connsiteY17" fmla="*/ 1166568 h 458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10834" h="4588448">
                <a:moveTo>
                  <a:pt x="687891" y="4329248"/>
                </a:moveTo>
                <a:lnTo>
                  <a:pt x="948262" y="4329248"/>
                </a:lnTo>
                <a:lnTo>
                  <a:pt x="948262" y="4588448"/>
                </a:lnTo>
                <a:lnTo>
                  <a:pt x="687891" y="4588448"/>
                </a:lnTo>
                <a:close/>
                <a:moveTo>
                  <a:pt x="0" y="0"/>
                </a:moveTo>
                <a:lnTo>
                  <a:pt x="3569836" y="0"/>
                </a:lnTo>
                <a:lnTo>
                  <a:pt x="3569836" y="0"/>
                </a:lnTo>
                <a:lnTo>
                  <a:pt x="4510834" y="0"/>
                </a:lnTo>
                <a:lnTo>
                  <a:pt x="4510834" y="2717842"/>
                </a:lnTo>
                <a:lnTo>
                  <a:pt x="4510834" y="4329247"/>
                </a:lnTo>
                <a:lnTo>
                  <a:pt x="4510834" y="4329248"/>
                </a:lnTo>
                <a:lnTo>
                  <a:pt x="2312854" y="4329248"/>
                </a:lnTo>
                <a:lnTo>
                  <a:pt x="2312854" y="4329247"/>
                </a:lnTo>
                <a:lnTo>
                  <a:pt x="940998" y="4329247"/>
                </a:lnTo>
                <a:lnTo>
                  <a:pt x="940998" y="2717842"/>
                </a:lnTo>
                <a:lnTo>
                  <a:pt x="2312854" y="2717842"/>
                </a:lnTo>
                <a:lnTo>
                  <a:pt x="2312854" y="1166568"/>
                </a:lnTo>
                <a:lnTo>
                  <a:pt x="0" y="1166568"/>
                </a:lnTo>
                <a:close/>
              </a:path>
            </a:pathLst>
          </a:custGeom>
          <a:solidFill>
            <a:srgbClr val="6260B8"/>
          </a:solidFill>
          <a:ln>
            <a:solidFill>
              <a:srgbClr val="626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399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46443" y="2272600"/>
            <a:ext cx="7117114" cy="2107551"/>
            <a:chOff x="1835150" y="1704975"/>
            <a:chExt cx="5338763" cy="1581151"/>
          </a:xfrm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1835150" y="1704975"/>
              <a:ext cx="5338763" cy="1176338"/>
            </a:xfrm>
            <a:custGeom>
              <a:avLst/>
              <a:gdLst>
                <a:gd name="T0" fmla="*/ 8 w 3363"/>
                <a:gd name="T1" fmla="*/ 0 h 741"/>
                <a:gd name="T2" fmla="*/ 0 w 3363"/>
                <a:gd name="T3" fmla="*/ 0 h 741"/>
                <a:gd name="T4" fmla="*/ 0 w 3363"/>
                <a:gd name="T5" fmla="*/ 741 h 741"/>
                <a:gd name="T6" fmla="*/ 8 w 3363"/>
                <a:gd name="T7" fmla="*/ 741 h 741"/>
                <a:gd name="T8" fmla="*/ 10 w 3363"/>
                <a:gd name="T9" fmla="*/ 739 h 741"/>
                <a:gd name="T10" fmla="*/ 16 w 3363"/>
                <a:gd name="T11" fmla="*/ 741 h 741"/>
                <a:gd name="T12" fmla="*/ 3363 w 3363"/>
                <a:gd name="T13" fmla="*/ 741 h 741"/>
                <a:gd name="T14" fmla="*/ 3363 w 3363"/>
                <a:gd name="T15" fmla="*/ 733 h 741"/>
                <a:gd name="T16" fmla="*/ 8 w 3363"/>
                <a:gd name="T17" fmla="*/ 733 h 741"/>
                <a:gd name="T18" fmla="*/ 8 w 3363"/>
                <a:gd name="T19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63" h="741">
                  <a:moveTo>
                    <a:pt x="8" y="0"/>
                  </a:moveTo>
                  <a:lnTo>
                    <a:pt x="0" y="0"/>
                  </a:lnTo>
                  <a:lnTo>
                    <a:pt x="0" y="741"/>
                  </a:lnTo>
                  <a:lnTo>
                    <a:pt x="8" y="741"/>
                  </a:lnTo>
                  <a:lnTo>
                    <a:pt x="10" y="739"/>
                  </a:lnTo>
                  <a:lnTo>
                    <a:pt x="16" y="741"/>
                  </a:lnTo>
                  <a:lnTo>
                    <a:pt x="3363" y="741"/>
                  </a:lnTo>
                  <a:lnTo>
                    <a:pt x="3363" y="733"/>
                  </a:lnTo>
                  <a:lnTo>
                    <a:pt x="8" y="73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1844675" y="2881313"/>
              <a:ext cx="612775" cy="404813"/>
            </a:xfrm>
            <a:custGeom>
              <a:avLst/>
              <a:gdLst>
                <a:gd name="T0" fmla="*/ 10 w 386"/>
                <a:gd name="T1" fmla="*/ 0 h 255"/>
                <a:gd name="T2" fmla="*/ 2 w 386"/>
                <a:gd name="T3" fmla="*/ 0 h 255"/>
                <a:gd name="T4" fmla="*/ 0 w 386"/>
                <a:gd name="T5" fmla="*/ 4 h 255"/>
                <a:gd name="T6" fmla="*/ 382 w 386"/>
                <a:gd name="T7" fmla="*/ 255 h 255"/>
                <a:gd name="T8" fmla="*/ 386 w 386"/>
                <a:gd name="T9" fmla="*/ 249 h 255"/>
                <a:gd name="T10" fmla="*/ 10 w 386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255">
                  <a:moveTo>
                    <a:pt x="10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382" y="255"/>
                  </a:lnTo>
                  <a:lnTo>
                    <a:pt x="386" y="24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1847850" y="2878138"/>
              <a:ext cx="12700" cy="3175"/>
            </a:xfrm>
            <a:custGeom>
              <a:avLst/>
              <a:gdLst>
                <a:gd name="T0" fmla="*/ 2 w 8"/>
                <a:gd name="T1" fmla="*/ 0 h 2"/>
                <a:gd name="T2" fmla="*/ 0 w 8"/>
                <a:gd name="T3" fmla="*/ 2 h 2"/>
                <a:gd name="T4" fmla="*/ 8 w 8"/>
                <a:gd name="T5" fmla="*/ 2 h 2"/>
                <a:gd name="T6" fmla="*/ 2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50404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>
              <a:off x="1847850" y="2878138"/>
              <a:ext cx="12700" cy="3175"/>
            </a:xfrm>
            <a:custGeom>
              <a:avLst/>
              <a:gdLst>
                <a:gd name="T0" fmla="*/ 2 w 8"/>
                <a:gd name="T1" fmla="*/ 0 h 2"/>
                <a:gd name="T2" fmla="*/ 0 w 8"/>
                <a:gd name="T3" fmla="*/ 2 h 2"/>
                <a:gd name="T4" fmla="*/ 8 w 8"/>
                <a:gd name="T5" fmla="*/ 2 h 2"/>
                <a:gd name="T6" fmla="*/ 2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760348" y="2489559"/>
            <a:ext cx="5784177" cy="1282082"/>
          </a:xfrm>
        </p:spPr>
        <p:txBody>
          <a:bodyPr anchor="t"/>
          <a:lstStyle>
            <a:lvl1pPr>
              <a:lnSpc>
                <a:spcPts val="4400"/>
              </a:lnSpc>
              <a:defRPr sz="5066" cap="none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Freeform: Shape 8"/>
          <p:cNvSpPr/>
          <p:nvPr userDrawn="1"/>
        </p:nvSpPr>
        <p:spPr>
          <a:xfrm>
            <a:off x="5832554" y="374351"/>
            <a:ext cx="6013401" cy="6116042"/>
          </a:xfrm>
          <a:custGeom>
            <a:avLst/>
            <a:gdLst>
              <a:gd name="connsiteX0" fmla="*/ 687891 w 4510834"/>
              <a:gd name="connsiteY0" fmla="*/ 4329248 h 4588448"/>
              <a:gd name="connsiteX1" fmla="*/ 948262 w 4510834"/>
              <a:gd name="connsiteY1" fmla="*/ 4329248 h 4588448"/>
              <a:gd name="connsiteX2" fmla="*/ 948262 w 4510834"/>
              <a:gd name="connsiteY2" fmla="*/ 4588448 h 4588448"/>
              <a:gd name="connsiteX3" fmla="*/ 687891 w 4510834"/>
              <a:gd name="connsiteY3" fmla="*/ 4588448 h 4588448"/>
              <a:gd name="connsiteX4" fmla="*/ 0 w 4510834"/>
              <a:gd name="connsiteY4" fmla="*/ 0 h 4588448"/>
              <a:gd name="connsiteX5" fmla="*/ 3569836 w 4510834"/>
              <a:gd name="connsiteY5" fmla="*/ 0 h 4588448"/>
              <a:gd name="connsiteX6" fmla="*/ 3569836 w 4510834"/>
              <a:gd name="connsiteY6" fmla="*/ 0 h 4588448"/>
              <a:gd name="connsiteX7" fmla="*/ 4510834 w 4510834"/>
              <a:gd name="connsiteY7" fmla="*/ 0 h 4588448"/>
              <a:gd name="connsiteX8" fmla="*/ 4510834 w 4510834"/>
              <a:gd name="connsiteY8" fmla="*/ 2717842 h 4588448"/>
              <a:gd name="connsiteX9" fmla="*/ 4510834 w 4510834"/>
              <a:gd name="connsiteY9" fmla="*/ 4329247 h 4588448"/>
              <a:gd name="connsiteX10" fmla="*/ 4510834 w 4510834"/>
              <a:gd name="connsiteY10" fmla="*/ 4329248 h 4588448"/>
              <a:gd name="connsiteX11" fmla="*/ 2312854 w 4510834"/>
              <a:gd name="connsiteY11" fmla="*/ 4329248 h 4588448"/>
              <a:gd name="connsiteX12" fmla="*/ 2312854 w 4510834"/>
              <a:gd name="connsiteY12" fmla="*/ 4329247 h 4588448"/>
              <a:gd name="connsiteX13" fmla="*/ 940998 w 4510834"/>
              <a:gd name="connsiteY13" fmla="*/ 4329247 h 4588448"/>
              <a:gd name="connsiteX14" fmla="*/ 940998 w 4510834"/>
              <a:gd name="connsiteY14" fmla="*/ 2717842 h 4588448"/>
              <a:gd name="connsiteX15" fmla="*/ 2312854 w 4510834"/>
              <a:gd name="connsiteY15" fmla="*/ 2717842 h 4588448"/>
              <a:gd name="connsiteX16" fmla="*/ 2312854 w 4510834"/>
              <a:gd name="connsiteY16" fmla="*/ 1166568 h 4588448"/>
              <a:gd name="connsiteX17" fmla="*/ 0 w 4510834"/>
              <a:gd name="connsiteY17" fmla="*/ 1166568 h 458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10834" h="4588448">
                <a:moveTo>
                  <a:pt x="687891" y="4329248"/>
                </a:moveTo>
                <a:lnTo>
                  <a:pt x="948262" y="4329248"/>
                </a:lnTo>
                <a:lnTo>
                  <a:pt x="948262" y="4588448"/>
                </a:lnTo>
                <a:lnTo>
                  <a:pt x="687891" y="4588448"/>
                </a:lnTo>
                <a:close/>
                <a:moveTo>
                  <a:pt x="0" y="0"/>
                </a:moveTo>
                <a:lnTo>
                  <a:pt x="3569836" y="0"/>
                </a:lnTo>
                <a:lnTo>
                  <a:pt x="3569836" y="0"/>
                </a:lnTo>
                <a:lnTo>
                  <a:pt x="4510834" y="0"/>
                </a:lnTo>
                <a:lnTo>
                  <a:pt x="4510834" y="2717842"/>
                </a:lnTo>
                <a:lnTo>
                  <a:pt x="4510834" y="4329247"/>
                </a:lnTo>
                <a:lnTo>
                  <a:pt x="4510834" y="4329248"/>
                </a:lnTo>
                <a:lnTo>
                  <a:pt x="2312854" y="4329248"/>
                </a:lnTo>
                <a:lnTo>
                  <a:pt x="2312854" y="4329247"/>
                </a:lnTo>
                <a:lnTo>
                  <a:pt x="940998" y="4329247"/>
                </a:lnTo>
                <a:lnTo>
                  <a:pt x="940998" y="2717842"/>
                </a:lnTo>
                <a:lnTo>
                  <a:pt x="2312854" y="2717842"/>
                </a:lnTo>
                <a:lnTo>
                  <a:pt x="2312854" y="1166568"/>
                </a:lnTo>
                <a:lnTo>
                  <a:pt x="0" y="1166568"/>
                </a:lnTo>
                <a:close/>
              </a:path>
            </a:pathLst>
          </a:custGeom>
          <a:solidFill>
            <a:srgbClr val="2D7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399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446443" y="2272600"/>
            <a:ext cx="7117114" cy="2107551"/>
            <a:chOff x="1835150" y="1704975"/>
            <a:chExt cx="5338763" cy="1581151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1835150" y="1704975"/>
              <a:ext cx="5338763" cy="1176338"/>
            </a:xfrm>
            <a:custGeom>
              <a:avLst/>
              <a:gdLst>
                <a:gd name="T0" fmla="*/ 8 w 3363"/>
                <a:gd name="T1" fmla="*/ 0 h 741"/>
                <a:gd name="T2" fmla="*/ 0 w 3363"/>
                <a:gd name="T3" fmla="*/ 0 h 741"/>
                <a:gd name="T4" fmla="*/ 0 w 3363"/>
                <a:gd name="T5" fmla="*/ 741 h 741"/>
                <a:gd name="T6" fmla="*/ 8 w 3363"/>
                <a:gd name="T7" fmla="*/ 741 h 741"/>
                <a:gd name="T8" fmla="*/ 10 w 3363"/>
                <a:gd name="T9" fmla="*/ 739 h 741"/>
                <a:gd name="T10" fmla="*/ 16 w 3363"/>
                <a:gd name="T11" fmla="*/ 741 h 741"/>
                <a:gd name="T12" fmla="*/ 3363 w 3363"/>
                <a:gd name="T13" fmla="*/ 741 h 741"/>
                <a:gd name="T14" fmla="*/ 3363 w 3363"/>
                <a:gd name="T15" fmla="*/ 733 h 741"/>
                <a:gd name="T16" fmla="*/ 8 w 3363"/>
                <a:gd name="T17" fmla="*/ 733 h 741"/>
                <a:gd name="T18" fmla="*/ 8 w 3363"/>
                <a:gd name="T19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63" h="741">
                  <a:moveTo>
                    <a:pt x="8" y="0"/>
                  </a:moveTo>
                  <a:lnTo>
                    <a:pt x="0" y="0"/>
                  </a:lnTo>
                  <a:lnTo>
                    <a:pt x="0" y="741"/>
                  </a:lnTo>
                  <a:lnTo>
                    <a:pt x="8" y="741"/>
                  </a:lnTo>
                  <a:lnTo>
                    <a:pt x="10" y="739"/>
                  </a:lnTo>
                  <a:lnTo>
                    <a:pt x="16" y="741"/>
                  </a:lnTo>
                  <a:lnTo>
                    <a:pt x="3363" y="741"/>
                  </a:lnTo>
                  <a:lnTo>
                    <a:pt x="3363" y="733"/>
                  </a:lnTo>
                  <a:lnTo>
                    <a:pt x="8" y="73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844675" y="2881313"/>
              <a:ext cx="612775" cy="404813"/>
            </a:xfrm>
            <a:custGeom>
              <a:avLst/>
              <a:gdLst>
                <a:gd name="T0" fmla="*/ 10 w 386"/>
                <a:gd name="T1" fmla="*/ 0 h 255"/>
                <a:gd name="T2" fmla="*/ 2 w 386"/>
                <a:gd name="T3" fmla="*/ 0 h 255"/>
                <a:gd name="T4" fmla="*/ 0 w 386"/>
                <a:gd name="T5" fmla="*/ 4 h 255"/>
                <a:gd name="T6" fmla="*/ 382 w 386"/>
                <a:gd name="T7" fmla="*/ 255 h 255"/>
                <a:gd name="T8" fmla="*/ 386 w 386"/>
                <a:gd name="T9" fmla="*/ 249 h 255"/>
                <a:gd name="T10" fmla="*/ 10 w 386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255">
                  <a:moveTo>
                    <a:pt x="10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382" y="255"/>
                  </a:lnTo>
                  <a:lnTo>
                    <a:pt x="386" y="24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1847850" y="2878138"/>
              <a:ext cx="12700" cy="3175"/>
            </a:xfrm>
            <a:custGeom>
              <a:avLst/>
              <a:gdLst>
                <a:gd name="T0" fmla="*/ 2 w 8"/>
                <a:gd name="T1" fmla="*/ 0 h 2"/>
                <a:gd name="T2" fmla="*/ 0 w 8"/>
                <a:gd name="T3" fmla="*/ 2 h 2"/>
                <a:gd name="T4" fmla="*/ 8 w 8"/>
                <a:gd name="T5" fmla="*/ 2 h 2"/>
                <a:gd name="T6" fmla="*/ 2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50404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847850" y="2878138"/>
              <a:ext cx="12700" cy="3175"/>
            </a:xfrm>
            <a:custGeom>
              <a:avLst/>
              <a:gdLst>
                <a:gd name="T0" fmla="*/ 2 w 8"/>
                <a:gd name="T1" fmla="*/ 0 h 2"/>
                <a:gd name="T2" fmla="*/ 0 w 8"/>
                <a:gd name="T3" fmla="*/ 2 h 2"/>
                <a:gd name="T4" fmla="*/ 8 w 8"/>
                <a:gd name="T5" fmla="*/ 2 h 2"/>
                <a:gd name="T6" fmla="*/ 2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</p:grpSp>
    </p:spTree>
    <p:extLst>
      <p:ext uri="{BB962C8B-B14F-4D97-AF65-F5344CB8AC3E}">
        <p14:creationId xmlns:p14="http://schemas.microsoft.com/office/powerpoint/2010/main" val="19682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_ O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446443" y="2272600"/>
            <a:ext cx="7117114" cy="2107551"/>
            <a:chOff x="1835150" y="1704975"/>
            <a:chExt cx="5338763" cy="1581151"/>
          </a:xfrm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1835150" y="1704975"/>
              <a:ext cx="5338763" cy="1176338"/>
            </a:xfrm>
            <a:custGeom>
              <a:avLst/>
              <a:gdLst>
                <a:gd name="T0" fmla="*/ 8 w 3363"/>
                <a:gd name="T1" fmla="*/ 0 h 741"/>
                <a:gd name="T2" fmla="*/ 0 w 3363"/>
                <a:gd name="T3" fmla="*/ 0 h 741"/>
                <a:gd name="T4" fmla="*/ 0 w 3363"/>
                <a:gd name="T5" fmla="*/ 741 h 741"/>
                <a:gd name="T6" fmla="*/ 8 w 3363"/>
                <a:gd name="T7" fmla="*/ 741 h 741"/>
                <a:gd name="T8" fmla="*/ 10 w 3363"/>
                <a:gd name="T9" fmla="*/ 739 h 741"/>
                <a:gd name="T10" fmla="*/ 16 w 3363"/>
                <a:gd name="T11" fmla="*/ 741 h 741"/>
                <a:gd name="T12" fmla="*/ 3363 w 3363"/>
                <a:gd name="T13" fmla="*/ 741 h 741"/>
                <a:gd name="T14" fmla="*/ 3363 w 3363"/>
                <a:gd name="T15" fmla="*/ 733 h 741"/>
                <a:gd name="T16" fmla="*/ 8 w 3363"/>
                <a:gd name="T17" fmla="*/ 733 h 741"/>
                <a:gd name="T18" fmla="*/ 8 w 3363"/>
                <a:gd name="T19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63" h="741">
                  <a:moveTo>
                    <a:pt x="8" y="0"/>
                  </a:moveTo>
                  <a:lnTo>
                    <a:pt x="0" y="0"/>
                  </a:lnTo>
                  <a:lnTo>
                    <a:pt x="0" y="741"/>
                  </a:lnTo>
                  <a:lnTo>
                    <a:pt x="8" y="741"/>
                  </a:lnTo>
                  <a:lnTo>
                    <a:pt x="10" y="739"/>
                  </a:lnTo>
                  <a:lnTo>
                    <a:pt x="16" y="741"/>
                  </a:lnTo>
                  <a:lnTo>
                    <a:pt x="3363" y="741"/>
                  </a:lnTo>
                  <a:lnTo>
                    <a:pt x="3363" y="733"/>
                  </a:lnTo>
                  <a:lnTo>
                    <a:pt x="8" y="73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260B8"/>
            </a:solidFill>
            <a:ln w="9525">
              <a:solidFill>
                <a:srgbClr val="6260B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1844675" y="2881313"/>
              <a:ext cx="612775" cy="404813"/>
            </a:xfrm>
            <a:custGeom>
              <a:avLst/>
              <a:gdLst>
                <a:gd name="T0" fmla="*/ 10 w 386"/>
                <a:gd name="T1" fmla="*/ 0 h 255"/>
                <a:gd name="T2" fmla="*/ 2 w 386"/>
                <a:gd name="T3" fmla="*/ 0 h 255"/>
                <a:gd name="T4" fmla="*/ 0 w 386"/>
                <a:gd name="T5" fmla="*/ 4 h 255"/>
                <a:gd name="T6" fmla="*/ 382 w 386"/>
                <a:gd name="T7" fmla="*/ 255 h 255"/>
                <a:gd name="T8" fmla="*/ 386 w 386"/>
                <a:gd name="T9" fmla="*/ 249 h 255"/>
                <a:gd name="T10" fmla="*/ 10 w 386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255">
                  <a:moveTo>
                    <a:pt x="10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382" y="255"/>
                  </a:lnTo>
                  <a:lnTo>
                    <a:pt x="386" y="24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260B8"/>
            </a:solidFill>
            <a:ln w="9525">
              <a:solidFill>
                <a:srgbClr val="6260B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1847850" y="2878138"/>
              <a:ext cx="12700" cy="3175"/>
            </a:xfrm>
            <a:custGeom>
              <a:avLst/>
              <a:gdLst>
                <a:gd name="T0" fmla="*/ 2 w 8"/>
                <a:gd name="T1" fmla="*/ 0 h 2"/>
                <a:gd name="T2" fmla="*/ 0 w 8"/>
                <a:gd name="T3" fmla="*/ 2 h 2"/>
                <a:gd name="T4" fmla="*/ 8 w 8"/>
                <a:gd name="T5" fmla="*/ 2 h 2"/>
                <a:gd name="T6" fmla="*/ 2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50404"/>
            </a:solidFill>
            <a:ln w="9525">
              <a:solidFill>
                <a:srgbClr val="2D739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>
              <a:off x="1847850" y="2878138"/>
              <a:ext cx="12700" cy="3175"/>
            </a:xfrm>
            <a:custGeom>
              <a:avLst/>
              <a:gdLst>
                <a:gd name="T0" fmla="*/ 2 w 8"/>
                <a:gd name="T1" fmla="*/ 0 h 2"/>
                <a:gd name="T2" fmla="*/ 0 w 8"/>
                <a:gd name="T3" fmla="*/ 2 h 2"/>
                <a:gd name="T4" fmla="*/ 8 w 8"/>
                <a:gd name="T5" fmla="*/ 2 h 2"/>
                <a:gd name="T6" fmla="*/ 2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2D73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760348" y="2489559"/>
            <a:ext cx="5784177" cy="1282082"/>
          </a:xfrm>
        </p:spPr>
        <p:txBody>
          <a:bodyPr anchor="t"/>
          <a:lstStyle>
            <a:lvl1pPr>
              <a:lnSpc>
                <a:spcPts val="4400"/>
              </a:lnSpc>
              <a:defRPr sz="5066" cap="none">
                <a:solidFill>
                  <a:srgbClr val="6260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5491" y="2181247"/>
            <a:ext cx="7117114" cy="2107551"/>
            <a:chOff x="1835150" y="1704975"/>
            <a:chExt cx="5338763" cy="1581151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835150" y="1704975"/>
              <a:ext cx="5338763" cy="1176338"/>
            </a:xfrm>
            <a:custGeom>
              <a:avLst/>
              <a:gdLst>
                <a:gd name="T0" fmla="*/ 8 w 3363"/>
                <a:gd name="T1" fmla="*/ 0 h 741"/>
                <a:gd name="T2" fmla="*/ 0 w 3363"/>
                <a:gd name="T3" fmla="*/ 0 h 741"/>
                <a:gd name="T4" fmla="*/ 0 w 3363"/>
                <a:gd name="T5" fmla="*/ 741 h 741"/>
                <a:gd name="T6" fmla="*/ 8 w 3363"/>
                <a:gd name="T7" fmla="*/ 741 h 741"/>
                <a:gd name="T8" fmla="*/ 10 w 3363"/>
                <a:gd name="T9" fmla="*/ 739 h 741"/>
                <a:gd name="T10" fmla="*/ 16 w 3363"/>
                <a:gd name="T11" fmla="*/ 741 h 741"/>
                <a:gd name="T12" fmla="*/ 3363 w 3363"/>
                <a:gd name="T13" fmla="*/ 741 h 741"/>
                <a:gd name="T14" fmla="*/ 3363 w 3363"/>
                <a:gd name="T15" fmla="*/ 733 h 741"/>
                <a:gd name="T16" fmla="*/ 8 w 3363"/>
                <a:gd name="T17" fmla="*/ 733 h 741"/>
                <a:gd name="T18" fmla="*/ 8 w 3363"/>
                <a:gd name="T19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63" h="741">
                  <a:moveTo>
                    <a:pt x="8" y="0"/>
                  </a:moveTo>
                  <a:lnTo>
                    <a:pt x="0" y="0"/>
                  </a:lnTo>
                  <a:lnTo>
                    <a:pt x="0" y="741"/>
                  </a:lnTo>
                  <a:lnTo>
                    <a:pt x="8" y="741"/>
                  </a:lnTo>
                  <a:lnTo>
                    <a:pt x="10" y="739"/>
                  </a:lnTo>
                  <a:lnTo>
                    <a:pt x="16" y="741"/>
                  </a:lnTo>
                  <a:lnTo>
                    <a:pt x="3363" y="741"/>
                  </a:lnTo>
                  <a:lnTo>
                    <a:pt x="3363" y="733"/>
                  </a:lnTo>
                  <a:lnTo>
                    <a:pt x="8" y="73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solidFill>
                <a:srgbClr val="2D739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844675" y="2881313"/>
              <a:ext cx="612775" cy="404813"/>
            </a:xfrm>
            <a:custGeom>
              <a:avLst/>
              <a:gdLst>
                <a:gd name="T0" fmla="*/ 10 w 386"/>
                <a:gd name="T1" fmla="*/ 0 h 255"/>
                <a:gd name="T2" fmla="*/ 2 w 386"/>
                <a:gd name="T3" fmla="*/ 0 h 255"/>
                <a:gd name="T4" fmla="*/ 0 w 386"/>
                <a:gd name="T5" fmla="*/ 4 h 255"/>
                <a:gd name="T6" fmla="*/ 382 w 386"/>
                <a:gd name="T7" fmla="*/ 255 h 255"/>
                <a:gd name="T8" fmla="*/ 386 w 386"/>
                <a:gd name="T9" fmla="*/ 249 h 255"/>
                <a:gd name="T10" fmla="*/ 10 w 386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255">
                  <a:moveTo>
                    <a:pt x="10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382" y="255"/>
                  </a:lnTo>
                  <a:lnTo>
                    <a:pt x="386" y="24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solidFill>
                <a:srgbClr val="2D739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1847850" y="2878138"/>
              <a:ext cx="12700" cy="3175"/>
            </a:xfrm>
            <a:custGeom>
              <a:avLst/>
              <a:gdLst>
                <a:gd name="T0" fmla="*/ 2 w 8"/>
                <a:gd name="T1" fmla="*/ 0 h 2"/>
                <a:gd name="T2" fmla="*/ 0 w 8"/>
                <a:gd name="T3" fmla="*/ 2 h 2"/>
                <a:gd name="T4" fmla="*/ 8 w 8"/>
                <a:gd name="T5" fmla="*/ 2 h 2"/>
                <a:gd name="T6" fmla="*/ 2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50404"/>
            </a:solidFill>
            <a:ln w="9525">
              <a:solidFill>
                <a:srgbClr val="2D739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847850" y="2878138"/>
              <a:ext cx="12700" cy="3175"/>
            </a:xfrm>
            <a:custGeom>
              <a:avLst/>
              <a:gdLst>
                <a:gd name="T0" fmla="*/ 2 w 8"/>
                <a:gd name="T1" fmla="*/ 0 h 2"/>
                <a:gd name="T2" fmla="*/ 0 w 8"/>
                <a:gd name="T3" fmla="*/ 2 h 2"/>
                <a:gd name="T4" fmla="*/ 8 w 8"/>
                <a:gd name="T5" fmla="*/ 2 h 2"/>
                <a:gd name="T6" fmla="*/ 2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2D73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399"/>
            </a:p>
          </p:txBody>
        </p:sp>
      </p:grpSp>
      <p:sp>
        <p:nvSpPr>
          <p:cNvPr id="16" name="Freeform: Shape 8"/>
          <p:cNvSpPr/>
          <p:nvPr userDrawn="1"/>
        </p:nvSpPr>
        <p:spPr>
          <a:xfrm>
            <a:off x="5832554" y="374351"/>
            <a:ext cx="6013401" cy="6116042"/>
          </a:xfrm>
          <a:custGeom>
            <a:avLst/>
            <a:gdLst>
              <a:gd name="connsiteX0" fmla="*/ 687891 w 4510834"/>
              <a:gd name="connsiteY0" fmla="*/ 4329248 h 4588448"/>
              <a:gd name="connsiteX1" fmla="*/ 948262 w 4510834"/>
              <a:gd name="connsiteY1" fmla="*/ 4329248 h 4588448"/>
              <a:gd name="connsiteX2" fmla="*/ 948262 w 4510834"/>
              <a:gd name="connsiteY2" fmla="*/ 4588448 h 4588448"/>
              <a:gd name="connsiteX3" fmla="*/ 687891 w 4510834"/>
              <a:gd name="connsiteY3" fmla="*/ 4588448 h 4588448"/>
              <a:gd name="connsiteX4" fmla="*/ 0 w 4510834"/>
              <a:gd name="connsiteY4" fmla="*/ 0 h 4588448"/>
              <a:gd name="connsiteX5" fmla="*/ 3569836 w 4510834"/>
              <a:gd name="connsiteY5" fmla="*/ 0 h 4588448"/>
              <a:gd name="connsiteX6" fmla="*/ 3569836 w 4510834"/>
              <a:gd name="connsiteY6" fmla="*/ 0 h 4588448"/>
              <a:gd name="connsiteX7" fmla="*/ 4510834 w 4510834"/>
              <a:gd name="connsiteY7" fmla="*/ 0 h 4588448"/>
              <a:gd name="connsiteX8" fmla="*/ 4510834 w 4510834"/>
              <a:gd name="connsiteY8" fmla="*/ 2717842 h 4588448"/>
              <a:gd name="connsiteX9" fmla="*/ 4510834 w 4510834"/>
              <a:gd name="connsiteY9" fmla="*/ 4329247 h 4588448"/>
              <a:gd name="connsiteX10" fmla="*/ 4510834 w 4510834"/>
              <a:gd name="connsiteY10" fmla="*/ 4329248 h 4588448"/>
              <a:gd name="connsiteX11" fmla="*/ 2312854 w 4510834"/>
              <a:gd name="connsiteY11" fmla="*/ 4329248 h 4588448"/>
              <a:gd name="connsiteX12" fmla="*/ 2312854 w 4510834"/>
              <a:gd name="connsiteY12" fmla="*/ 4329247 h 4588448"/>
              <a:gd name="connsiteX13" fmla="*/ 940998 w 4510834"/>
              <a:gd name="connsiteY13" fmla="*/ 4329247 h 4588448"/>
              <a:gd name="connsiteX14" fmla="*/ 940998 w 4510834"/>
              <a:gd name="connsiteY14" fmla="*/ 2717842 h 4588448"/>
              <a:gd name="connsiteX15" fmla="*/ 2312854 w 4510834"/>
              <a:gd name="connsiteY15" fmla="*/ 2717842 h 4588448"/>
              <a:gd name="connsiteX16" fmla="*/ 2312854 w 4510834"/>
              <a:gd name="connsiteY16" fmla="*/ 1166568 h 4588448"/>
              <a:gd name="connsiteX17" fmla="*/ 0 w 4510834"/>
              <a:gd name="connsiteY17" fmla="*/ 1166568 h 458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10834" h="4588448">
                <a:moveTo>
                  <a:pt x="687891" y="4329248"/>
                </a:moveTo>
                <a:lnTo>
                  <a:pt x="948262" y="4329248"/>
                </a:lnTo>
                <a:lnTo>
                  <a:pt x="948262" y="4588448"/>
                </a:lnTo>
                <a:lnTo>
                  <a:pt x="687891" y="4588448"/>
                </a:lnTo>
                <a:close/>
                <a:moveTo>
                  <a:pt x="0" y="0"/>
                </a:moveTo>
                <a:lnTo>
                  <a:pt x="3569836" y="0"/>
                </a:lnTo>
                <a:lnTo>
                  <a:pt x="3569836" y="0"/>
                </a:lnTo>
                <a:lnTo>
                  <a:pt x="4510834" y="0"/>
                </a:lnTo>
                <a:lnTo>
                  <a:pt x="4510834" y="2717842"/>
                </a:lnTo>
                <a:lnTo>
                  <a:pt x="4510834" y="4329247"/>
                </a:lnTo>
                <a:lnTo>
                  <a:pt x="4510834" y="4329248"/>
                </a:lnTo>
                <a:lnTo>
                  <a:pt x="2312854" y="4329248"/>
                </a:lnTo>
                <a:lnTo>
                  <a:pt x="2312854" y="4329247"/>
                </a:lnTo>
                <a:lnTo>
                  <a:pt x="940998" y="4329247"/>
                </a:lnTo>
                <a:lnTo>
                  <a:pt x="940998" y="2717842"/>
                </a:lnTo>
                <a:lnTo>
                  <a:pt x="2312854" y="2717842"/>
                </a:lnTo>
                <a:lnTo>
                  <a:pt x="2312854" y="1166568"/>
                </a:lnTo>
                <a:lnTo>
                  <a:pt x="0" y="1166568"/>
                </a:lnTo>
                <a:close/>
              </a:path>
            </a:pathLst>
          </a:custGeom>
          <a:solidFill>
            <a:srgbClr val="2D7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3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7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3610" y="461154"/>
            <a:ext cx="10148334" cy="410993"/>
          </a:xfrm>
        </p:spPr>
        <p:txBody>
          <a:bodyPr/>
          <a:lstStyle>
            <a:lvl1pPr>
              <a:defRPr cap="none">
                <a:solidFill>
                  <a:srgbClr val="6260B8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78078" y="558650"/>
            <a:ext cx="604902" cy="216000"/>
          </a:xfrm>
        </p:spPr>
        <p:txBody>
          <a:bodyPr/>
          <a:lstStyle>
            <a:lvl1pPr algn="ctr">
              <a:defRPr/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23610" y="1317417"/>
            <a:ext cx="10148332" cy="4799052"/>
          </a:xfrm>
        </p:spPr>
        <p:txBody>
          <a:bodyPr/>
          <a:lstStyle>
            <a:lvl1pPr marL="0" marR="0" indent="0" algn="l" defTabSz="1219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2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  <a:lvl2pPr>
              <a:buClr>
                <a:srgbClr val="6260B8"/>
              </a:buClr>
              <a:defRPr/>
            </a:lvl2pPr>
            <a:lvl3pPr>
              <a:buClr>
                <a:srgbClr val="6260B8"/>
              </a:buClr>
              <a:defRPr/>
            </a:lvl3pPr>
            <a:lvl4pPr>
              <a:buClr>
                <a:srgbClr val="6260B8"/>
              </a:buClr>
              <a:defRPr/>
            </a:lvl4pPr>
            <a:lvl5pPr>
              <a:buClr>
                <a:srgbClr val="6260B8"/>
              </a:buClr>
              <a:defRPr/>
            </a:lvl5pPr>
          </a:lstStyle>
          <a:p>
            <a:pPr marL="0" marR="0" lvl="0" indent="0" algn="l" defTabSz="1219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2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Use the increase/decrease list level buttons to change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14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23610" y="872147"/>
            <a:ext cx="10148334" cy="410993"/>
          </a:xfrm>
        </p:spPr>
        <p:txBody>
          <a:bodyPr/>
          <a:lstStyle>
            <a:lvl1pPr>
              <a:defRPr cap="none">
                <a:solidFill>
                  <a:srgbClr val="6260B8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23610" y="1701275"/>
            <a:ext cx="10148332" cy="4415194"/>
          </a:xfrm>
        </p:spPr>
        <p:txBody>
          <a:bodyPr/>
          <a:lstStyle>
            <a:lvl1pPr marL="457051" marR="0" indent="-457051" algn="l" defTabSz="1219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2"/>
              </a:spcAft>
              <a:buClr>
                <a:srgbClr val="6260B8"/>
              </a:buClr>
              <a:buSzTx/>
              <a:buFont typeface="Wingdings" panose="05000000000000000000" pitchFamily="2" charset="2"/>
              <a:buChar char="§"/>
              <a:tabLst/>
              <a:defRPr baseline="0"/>
            </a:lvl1pPr>
            <a:lvl2pPr marL="457051" indent="-457051">
              <a:buClr>
                <a:srgbClr val="6260B8"/>
              </a:buClr>
              <a:buFont typeface="Wingdings" panose="05000000000000000000" pitchFamily="2" charset="2"/>
              <a:buChar char="§"/>
              <a:defRPr/>
            </a:lvl2pPr>
            <a:lvl3pPr marL="960654" indent="-457051">
              <a:buClr>
                <a:srgbClr val="6260B8"/>
              </a:buClr>
              <a:buFont typeface="Wingdings" panose="05000000000000000000" pitchFamily="2" charset="2"/>
              <a:buChar char="§"/>
              <a:defRPr/>
            </a:lvl3pPr>
            <a:lvl4pPr marL="1430402" indent="-457051">
              <a:buClr>
                <a:srgbClr val="6260B8"/>
              </a:buClr>
              <a:buFont typeface="Wingdings" panose="05000000000000000000" pitchFamily="2" charset="2"/>
              <a:buChar char="§"/>
              <a:defRPr/>
            </a:lvl4pPr>
            <a:lvl5pPr marL="1912845" indent="-457051">
              <a:buClr>
                <a:srgbClr val="6260B8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32110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solidFill>
                  <a:srgbClr val="6260B8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22223" y="1701341"/>
            <a:ext cx="10150237" cy="181675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1322"/>
              </a:spcAft>
              <a:defRPr/>
            </a:lvl1pPr>
            <a:lvl2pPr>
              <a:spcAft>
                <a:spcPts val="1322"/>
              </a:spcAft>
              <a:buClr>
                <a:srgbClr val="6260B8"/>
              </a:buClr>
              <a:defRPr/>
            </a:lvl2pPr>
            <a:lvl3pPr>
              <a:lnSpc>
                <a:spcPct val="100000"/>
              </a:lnSpc>
              <a:spcAft>
                <a:spcPts val="1322"/>
              </a:spcAft>
              <a:buClr>
                <a:srgbClr val="6260B8"/>
              </a:buClr>
              <a:buSzPct val="60000"/>
              <a:defRPr/>
            </a:lvl3pPr>
            <a:lvl4pPr>
              <a:lnSpc>
                <a:spcPct val="100000"/>
              </a:lnSpc>
              <a:spcAft>
                <a:spcPts val="0"/>
              </a:spcAft>
              <a:defRPr/>
            </a:lvl4pPr>
            <a:lvl5pPr>
              <a:lnSpc>
                <a:spcPct val="100000"/>
              </a:lnSpc>
              <a:spcAft>
                <a:spcPts val="0"/>
              </a:spcAft>
              <a:defRPr baseline="0"/>
            </a:lvl5pPr>
          </a:lstStyle>
          <a:p>
            <a:pPr lvl="0"/>
            <a:r>
              <a:rPr lang="en-US" noProof="0"/>
              <a:t>Use the increase/decrease list level buttons to change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70CE-F4BC-4B6F-A663-B479B5E51611}" type="slidenum">
              <a:rPr lang="en-AU" noProof="0" smtClean="0"/>
              <a:pPr/>
              <a:t>‹#›</a:t>
            </a:fld>
            <a:endParaRPr lang="en-AU" noProof="0"/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021707" y="3812924"/>
            <a:ext cx="10150237" cy="181675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1322"/>
              </a:spcAft>
              <a:defRPr/>
            </a:lvl1pPr>
            <a:lvl2pPr>
              <a:spcAft>
                <a:spcPts val="1322"/>
              </a:spcAft>
              <a:buClr>
                <a:srgbClr val="6260B8"/>
              </a:buClr>
              <a:defRPr/>
            </a:lvl2pPr>
            <a:lvl3pPr>
              <a:lnSpc>
                <a:spcPct val="100000"/>
              </a:lnSpc>
              <a:spcAft>
                <a:spcPts val="1322"/>
              </a:spcAft>
              <a:buClr>
                <a:srgbClr val="6260B8"/>
              </a:buClr>
              <a:buSzPct val="60000"/>
              <a:defRPr/>
            </a:lvl3pPr>
            <a:lvl4pPr>
              <a:lnSpc>
                <a:spcPct val="100000"/>
              </a:lnSpc>
              <a:spcAft>
                <a:spcPts val="0"/>
              </a:spcAft>
              <a:defRPr/>
            </a:lvl4pPr>
            <a:lvl5pPr>
              <a:lnSpc>
                <a:spcPct val="100000"/>
              </a:lnSpc>
              <a:spcAft>
                <a:spcPts val="0"/>
              </a:spcAft>
              <a:defRPr baseline="0"/>
            </a:lvl5pPr>
          </a:lstStyle>
          <a:p>
            <a:pPr lvl="0"/>
            <a:r>
              <a:rPr lang="en-US"/>
              <a:t>Use the increase/decrease list level buttons to change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2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25115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007" y="356091"/>
            <a:ext cx="10148334" cy="4109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097" y="453588"/>
            <a:ext cx="604902" cy="216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lnSpc>
                <a:spcPts val="1866"/>
              </a:lnSpc>
              <a:defRPr lang="en-AU" sz="1466" smtClean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59999" y="6211042"/>
            <a:ext cx="1266327" cy="255393"/>
          </a:xfrm>
          <a:prstGeom prst="rect">
            <a:avLst/>
          </a:prstGeom>
          <a:solidFill>
            <a:srgbClr val="6260B8"/>
          </a:solidFill>
          <a:ln>
            <a:solidFill>
              <a:srgbClr val="6260B8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799"/>
              </a:lnSpc>
            </a:pPr>
            <a:r>
              <a:rPr lang="en-AU" sz="1599" spc="80" baseline="0" dirty="0">
                <a:solidFill>
                  <a:schemeClr val="bg1"/>
                </a:solidFill>
              </a:rPr>
              <a:t>TAFE</a:t>
            </a:r>
            <a:r>
              <a:rPr lang="en-AU" sz="1599" spc="80" dirty="0">
                <a:solidFill>
                  <a:schemeClr val="bg1"/>
                </a:solidFill>
              </a:rPr>
              <a:t> </a:t>
            </a:r>
            <a:r>
              <a:rPr lang="en-AU" sz="1599" spc="80" baseline="0" dirty="0">
                <a:solidFill>
                  <a:schemeClr val="bg1"/>
                </a:solidFill>
              </a:rPr>
              <a:t>NSW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23611" y="1701342"/>
            <a:ext cx="10639075" cy="447530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Use the increase/decrease list level buttons to change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231B-7927-FDD4-3B37-B545E52DD58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9190" y="1"/>
            <a:ext cx="651707" cy="205121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333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060C8-5CF2-8957-9F33-682FEC8ECB4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9190" y="6654863"/>
            <a:ext cx="651707" cy="205121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333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9202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3" r:id="rId25"/>
    <p:sldLayoutId id="2147483714" r:id="rId26"/>
  </p:sldLayoutIdLst>
  <p:hf hdr="0" dt="0"/>
  <p:txStyles>
    <p:titleStyle>
      <a:lvl1pPr algn="l" defTabSz="1219048" rtl="0" eaLnBrk="1" latinLnBrk="0" hangingPunct="1">
        <a:lnSpc>
          <a:spcPts val="3467"/>
        </a:lnSpc>
        <a:spcBef>
          <a:spcPct val="0"/>
        </a:spcBef>
        <a:buNone/>
        <a:defRPr sz="4000" b="1" kern="1200" cap="none" baseline="0">
          <a:solidFill>
            <a:srgbClr val="6260B8"/>
          </a:solidFill>
          <a:latin typeface="+mj-lt"/>
          <a:ea typeface="+mj-ea"/>
          <a:cs typeface="Arial" pitchFamily="34" charset="0"/>
        </a:defRPr>
      </a:lvl1pPr>
    </p:titleStyle>
    <p:bodyStyle>
      <a:lvl1pPr marL="457051" indent="-457051" algn="l" defTabSz="1219048" rtl="0" eaLnBrk="1" latinLnBrk="0" hangingPunct="1">
        <a:lnSpc>
          <a:spcPct val="100000"/>
        </a:lnSpc>
        <a:spcBef>
          <a:spcPts val="0"/>
        </a:spcBef>
        <a:spcAft>
          <a:spcPts val="1322"/>
        </a:spcAft>
        <a:buClr>
          <a:srgbClr val="6260B8"/>
        </a:buClr>
        <a:buFont typeface="Wingdings" panose="05000000000000000000" pitchFamily="2" charset="2"/>
        <a:buChar char="§"/>
        <a:defRPr sz="3199" b="0" kern="1200" cap="none" baseline="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457051" indent="-457051" algn="l" defTabSz="1219048" rtl="0" eaLnBrk="1" latinLnBrk="0" hangingPunct="1">
        <a:lnSpc>
          <a:spcPct val="100000"/>
        </a:lnSpc>
        <a:spcBef>
          <a:spcPts val="0"/>
        </a:spcBef>
        <a:spcAft>
          <a:spcPts val="1322"/>
        </a:spcAft>
        <a:buClr>
          <a:srgbClr val="6260B8"/>
        </a:buClr>
        <a:buSzPct val="80000"/>
        <a:buFont typeface="Wingdings" panose="05000000000000000000" pitchFamily="2" charset="2"/>
        <a:buChar char="§"/>
        <a:defRPr sz="3199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960654" indent="-457051" algn="l" defTabSz="1219048" rtl="0" eaLnBrk="1" latinLnBrk="0" hangingPunct="1">
        <a:lnSpc>
          <a:spcPct val="100000"/>
        </a:lnSpc>
        <a:spcBef>
          <a:spcPts val="0"/>
        </a:spcBef>
        <a:spcAft>
          <a:spcPts val="1322"/>
        </a:spcAft>
        <a:buClr>
          <a:srgbClr val="6260B8"/>
        </a:buClr>
        <a:buSzPct val="70000"/>
        <a:buFont typeface="Wingdings" panose="05000000000000000000" pitchFamily="2" charset="2"/>
        <a:buChar char="§"/>
        <a:defRPr sz="3199" kern="1200">
          <a:solidFill>
            <a:schemeClr val="tx2"/>
          </a:solidFill>
          <a:latin typeface="+mn-lt"/>
          <a:ea typeface="+mn-ea"/>
          <a:cs typeface="Arial" pitchFamily="34" charset="0"/>
        </a:defRPr>
      </a:lvl3pPr>
      <a:lvl4pPr marL="1430402" indent="-457051" algn="l" defTabSz="1219048" rtl="0" eaLnBrk="1" latinLnBrk="0" hangingPunct="1">
        <a:lnSpc>
          <a:spcPct val="100000"/>
        </a:lnSpc>
        <a:spcBef>
          <a:spcPts val="0"/>
        </a:spcBef>
        <a:spcAft>
          <a:spcPts val="1322"/>
        </a:spcAft>
        <a:buClr>
          <a:srgbClr val="6260B8"/>
        </a:buClr>
        <a:buSzPct val="80000"/>
        <a:buFont typeface="Wingdings" panose="05000000000000000000" pitchFamily="2" charset="2"/>
        <a:buChar char="§"/>
        <a:defRPr sz="2399" kern="1200">
          <a:solidFill>
            <a:schemeClr val="tx2"/>
          </a:solidFill>
          <a:latin typeface="+mn-lt"/>
          <a:ea typeface="+mn-ea"/>
          <a:cs typeface="Arial" pitchFamily="34" charset="0"/>
        </a:defRPr>
      </a:lvl4pPr>
      <a:lvl5pPr marL="1912845" indent="-457051" algn="l" defTabSz="1219048" rtl="0" eaLnBrk="1" latinLnBrk="0" hangingPunct="1">
        <a:lnSpc>
          <a:spcPct val="100000"/>
        </a:lnSpc>
        <a:spcBef>
          <a:spcPts val="0"/>
        </a:spcBef>
        <a:spcAft>
          <a:spcPts val="1322"/>
        </a:spcAft>
        <a:buClr>
          <a:srgbClr val="6260B8"/>
        </a:buClr>
        <a:buSzPct val="80000"/>
        <a:buFont typeface="Wingdings" panose="05000000000000000000" pitchFamily="2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Arial" pitchFamily="34" charset="0"/>
        </a:defRPr>
      </a:lvl5pPr>
      <a:lvl6pPr marL="2270446" indent="-300469" algn="l" defTabSz="1219048" rtl="0" eaLnBrk="1" latinLnBrk="0" hangingPunct="1">
        <a:lnSpc>
          <a:spcPct val="100000"/>
        </a:lnSpc>
        <a:spcBef>
          <a:spcPts val="0"/>
        </a:spcBef>
        <a:spcAft>
          <a:spcPts val="1322"/>
        </a:spcAft>
        <a:buClr>
          <a:srgbClr val="6260B8"/>
        </a:buClr>
        <a:buSzPct val="80000"/>
        <a:buFont typeface="Wingdings" panose="05000000000000000000" pitchFamily="2" charset="2"/>
        <a:buChar char="§"/>
        <a:defRPr sz="1866" kern="1200">
          <a:solidFill>
            <a:schemeClr val="tx2"/>
          </a:solidFill>
          <a:latin typeface="+mn-lt"/>
          <a:ea typeface="+mn-ea"/>
          <a:cs typeface="Arial" pitchFamily="34" charset="0"/>
        </a:defRPr>
      </a:lvl6pPr>
      <a:lvl7pPr marL="2628046" indent="-300469" algn="l" defTabSz="1219048" rtl="0" eaLnBrk="1" latinLnBrk="0" hangingPunct="1">
        <a:lnSpc>
          <a:spcPct val="100000"/>
        </a:lnSpc>
        <a:spcBef>
          <a:spcPts val="0"/>
        </a:spcBef>
        <a:spcAft>
          <a:spcPts val="1322"/>
        </a:spcAft>
        <a:buClr>
          <a:srgbClr val="6260B8"/>
        </a:buClr>
        <a:buSzPct val="80000"/>
        <a:buFont typeface="Wingdings" panose="05000000000000000000" pitchFamily="2" charset="2"/>
        <a:buChar char="§"/>
        <a:defRPr sz="1866" kern="1200">
          <a:solidFill>
            <a:schemeClr val="tx2"/>
          </a:solidFill>
          <a:latin typeface="+mn-lt"/>
          <a:ea typeface="+mn-ea"/>
          <a:cs typeface="Arial" pitchFamily="34" charset="0"/>
        </a:defRPr>
      </a:lvl7pPr>
      <a:lvl8pPr marL="2985647" indent="-300469" algn="l" defTabSz="1219048" rtl="0" eaLnBrk="1" latinLnBrk="0" hangingPunct="1">
        <a:lnSpc>
          <a:spcPct val="100000"/>
        </a:lnSpc>
        <a:spcBef>
          <a:spcPts val="0"/>
        </a:spcBef>
        <a:spcAft>
          <a:spcPts val="1322"/>
        </a:spcAft>
        <a:buClr>
          <a:srgbClr val="6260B8"/>
        </a:buClr>
        <a:buSzPct val="80000"/>
        <a:buFont typeface="Wingdings" panose="05000000000000000000" pitchFamily="2" charset="2"/>
        <a:buChar char="§"/>
        <a:defRPr sz="1866" kern="1200">
          <a:solidFill>
            <a:schemeClr val="tx2"/>
          </a:solidFill>
          <a:latin typeface="+mn-lt"/>
          <a:ea typeface="+mn-ea"/>
          <a:cs typeface="Arial" pitchFamily="34" charset="0"/>
        </a:defRPr>
      </a:lvl8pPr>
      <a:lvl9pPr marL="1814173" indent="-302362" algn="l" defTabSz="1219048" rtl="0" eaLnBrk="1" latinLnBrk="0" hangingPunct="1">
        <a:lnSpc>
          <a:spcPts val="1999"/>
        </a:lnSpc>
        <a:spcBef>
          <a:spcPts val="0"/>
        </a:spcBef>
        <a:spcAft>
          <a:spcPts val="1322"/>
        </a:spcAft>
        <a:buClr>
          <a:srgbClr val="4596CA"/>
        </a:buClr>
        <a:buSzPct val="80000"/>
        <a:buFont typeface="Wingdings" panose="05000000000000000000" pitchFamily="2" charset="2"/>
        <a:buChar char="§"/>
        <a:defRPr sz="1866" kern="1200">
          <a:solidFill>
            <a:schemeClr val="tx2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12190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23" algn="l" defTabSz="12190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12190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12190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12190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12190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12190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12190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1" algn="l" defTabSz="12190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2811">
          <p15:clr>
            <a:srgbClr val="F26B43"/>
          </p15:clr>
        </p15:guide>
        <p15:guide id="5" pos="481">
          <p15:clr>
            <a:srgbClr val="F26B43"/>
          </p15:clr>
        </p15:guide>
        <p15:guide id="6" pos="52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2E39B-3614-9E7E-0319-715DDCB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2CE31-033C-423F-3FB5-93E7A17C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9BB9-E3F3-2350-E363-7D52323CB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B2C75-42D8-43A0-A1F8-62B63BCF4CBC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A67D-EA0F-150F-5A31-F14FF422A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76757-42AA-7AE8-D2F5-1D0880CF6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DAAE-9AB7-423E-B0C0-2F65C624A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619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2" r:id="rId4"/>
    <p:sldLayoutId id="2147483731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62F2-A7AA-AD69-1400-B2557BD4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870" y="2343365"/>
            <a:ext cx="9360012" cy="1304507"/>
          </a:xfrm>
        </p:spPr>
        <p:txBody>
          <a:bodyPr>
            <a:noAutofit/>
          </a:bodyPr>
          <a:lstStyle/>
          <a:p>
            <a:r>
              <a:rPr lang="en-US" sz="4270" dirty="0"/>
              <a:t>Exploring Cyber Ranges:</a:t>
            </a:r>
            <a:br>
              <a:rPr lang="en-US" sz="4270" dirty="0"/>
            </a:br>
            <a:r>
              <a:rPr lang="en-US" sz="4270" dirty="0"/>
              <a:t>Enhancing Practical Cybersecurity Skills</a:t>
            </a:r>
            <a:endParaRPr lang="en-AU" sz="427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9CE3-FC69-89E1-71A3-15D40BCC14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4870" y="5108022"/>
            <a:ext cx="2123322" cy="10605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Presented By</a:t>
            </a:r>
          </a:p>
          <a:p>
            <a:pPr marL="0" indent="0">
              <a:buNone/>
            </a:pPr>
            <a:r>
              <a:rPr lang="en-AU" dirty="0"/>
              <a:t>Jalal Alhaddad</a:t>
            </a:r>
          </a:p>
          <a:p>
            <a:pPr marL="0" indent="0">
              <a:buNone/>
            </a:pPr>
            <a:r>
              <a:rPr lang="en-AU" dirty="0"/>
              <a:t>August 2023</a:t>
            </a:r>
          </a:p>
        </p:txBody>
      </p:sp>
    </p:spTree>
    <p:extLst>
      <p:ext uri="{BB962C8B-B14F-4D97-AF65-F5344CB8AC3E}">
        <p14:creationId xmlns:p14="http://schemas.microsoft.com/office/powerpoint/2010/main" val="318637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E4E1-3676-9496-6773-5301A7C0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447" y="2120630"/>
            <a:ext cx="7247105" cy="1935805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400" dirty="0"/>
              <a:t>In cybersecurity, </a:t>
            </a:r>
            <a:br>
              <a:rPr lang="en-US" sz="4400" dirty="0"/>
            </a:br>
            <a:r>
              <a:rPr lang="en-US" sz="4400" dirty="0"/>
              <a:t>theory is only half the battle.</a:t>
            </a:r>
            <a:br>
              <a:rPr lang="en-US" sz="4400" dirty="0"/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0B52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Practical experience is the other.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3851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7A79-5A46-D607-C179-D313AB958C28}"/>
              </a:ext>
            </a:extLst>
          </p:cNvPr>
          <p:cNvSpPr txBox="1">
            <a:spLocks/>
          </p:cNvSpPr>
          <p:nvPr/>
        </p:nvSpPr>
        <p:spPr>
          <a:xfrm>
            <a:off x="1162725" y="1094502"/>
            <a:ext cx="8915130" cy="666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048" rtl="0" eaLnBrk="1" latinLnBrk="0" hangingPunct="1">
              <a:lnSpc>
                <a:spcPts val="3467"/>
              </a:lnSpc>
              <a:spcBef>
                <a:spcPct val="0"/>
              </a:spcBef>
              <a:buNone/>
              <a:defRPr sz="4000" b="1" kern="1200" cap="none" baseline="0">
                <a:solidFill>
                  <a:srgbClr val="6260B8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12190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6260B8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Cyber Range Benefits</a:t>
            </a:r>
            <a:endParaRPr kumimoji="0" lang="en-AU" sz="4400" b="1" i="0" u="none" strike="noStrike" kern="1200" cap="none" spc="0" normalizeH="0" baseline="0" noProof="0" dirty="0">
              <a:ln>
                <a:noFill/>
              </a:ln>
              <a:solidFill>
                <a:srgbClr val="6260B8"/>
              </a:solidFill>
              <a:effectLst/>
              <a:uLnTx/>
              <a:uFillTx/>
              <a:latin typeface="Calibri"/>
              <a:ea typeface="+mj-ea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96AFD-6D7E-6346-E887-E59E4EC87BFA}"/>
              </a:ext>
            </a:extLst>
          </p:cNvPr>
          <p:cNvSpPr txBox="1"/>
          <p:nvPr/>
        </p:nvSpPr>
        <p:spPr>
          <a:xfrm>
            <a:off x="1162725" y="1911246"/>
            <a:ext cx="59773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Skill Development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Realistic Scenarios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Safe Learning Environment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Adaptive Learning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Team Collaboration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Immediate Feedback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Preventing Burnout </a:t>
            </a:r>
          </a:p>
        </p:txBody>
      </p:sp>
    </p:spTree>
    <p:extLst>
      <p:ext uri="{BB962C8B-B14F-4D97-AF65-F5344CB8AC3E}">
        <p14:creationId xmlns:p14="http://schemas.microsoft.com/office/powerpoint/2010/main" val="204350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7A79-5A46-D607-C179-D313AB958C28}"/>
              </a:ext>
            </a:extLst>
          </p:cNvPr>
          <p:cNvSpPr txBox="1">
            <a:spLocks/>
          </p:cNvSpPr>
          <p:nvPr/>
        </p:nvSpPr>
        <p:spPr>
          <a:xfrm>
            <a:off x="1269730" y="1162595"/>
            <a:ext cx="8915130" cy="666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048" rtl="0" eaLnBrk="1" latinLnBrk="0" hangingPunct="1">
              <a:lnSpc>
                <a:spcPts val="3467"/>
              </a:lnSpc>
              <a:spcBef>
                <a:spcPct val="0"/>
              </a:spcBef>
              <a:buNone/>
              <a:defRPr sz="4000" b="1" kern="1200" cap="none" baseline="0">
                <a:solidFill>
                  <a:srgbClr val="6260B8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12190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6260B8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Industry Relevance</a:t>
            </a:r>
            <a:endParaRPr kumimoji="0" lang="en-AU" sz="4400" b="1" i="0" u="none" strike="noStrike" kern="1200" cap="none" spc="0" normalizeH="0" baseline="0" noProof="0" dirty="0">
              <a:ln>
                <a:noFill/>
              </a:ln>
              <a:solidFill>
                <a:srgbClr val="6260B8"/>
              </a:solidFill>
              <a:effectLst/>
              <a:uLnTx/>
              <a:uFillTx/>
              <a:latin typeface="Calibri"/>
              <a:ea typeface="+mj-ea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96AFD-6D7E-6346-E887-E59E4EC87BFA}"/>
              </a:ext>
            </a:extLst>
          </p:cNvPr>
          <p:cNvSpPr txBox="1"/>
          <p:nvPr/>
        </p:nvSpPr>
        <p:spPr>
          <a:xfrm>
            <a:off x="1269730" y="2154438"/>
            <a:ext cx="5977376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Meeting Evolving Threats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Closing Skills Gap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Hands-On Expertise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Demonstrable Competence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Diverse Job Roles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277230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7A79-5A46-D607-C179-D313AB958C28}"/>
              </a:ext>
            </a:extLst>
          </p:cNvPr>
          <p:cNvSpPr txBox="1">
            <a:spLocks/>
          </p:cNvSpPr>
          <p:nvPr/>
        </p:nvSpPr>
        <p:spPr>
          <a:xfrm>
            <a:off x="1269730" y="1162595"/>
            <a:ext cx="8915130" cy="666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048" rtl="0" eaLnBrk="1" latinLnBrk="0" hangingPunct="1">
              <a:lnSpc>
                <a:spcPts val="3467"/>
              </a:lnSpc>
              <a:spcBef>
                <a:spcPct val="0"/>
              </a:spcBef>
              <a:buNone/>
              <a:defRPr sz="4000" b="1" kern="1200" cap="none" baseline="0">
                <a:solidFill>
                  <a:srgbClr val="6260B8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12190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6260B8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Your Next Steps</a:t>
            </a:r>
            <a:endParaRPr kumimoji="0" lang="en-AU" sz="4400" b="1" i="0" u="none" strike="noStrike" kern="1200" cap="none" spc="0" normalizeH="0" baseline="0" noProof="0" dirty="0">
              <a:ln>
                <a:noFill/>
              </a:ln>
              <a:solidFill>
                <a:srgbClr val="6260B8"/>
              </a:solidFill>
              <a:effectLst/>
              <a:uLnTx/>
              <a:uFillTx/>
              <a:latin typeface="Calibri"/>
              <a:ea typeface="+mj-ea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96AFD-6D7E-6346-E887-E59E4EC87BFA}"/>
              </a:ext>
            </a:extLst>
          </p:cNvPr>
          <p:cNvSpPr txBox="1"/>
          <p:nvPr/>
        </p:nvSpPr>
        <p:spPr>
          <a:xfrm>
            <a:off x="1269730" y="2144710"/>
            <a:ext cx="5977376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Research and Selection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Engage in Hands-On Exercises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Participate in Competitions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Collaborate and Learn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Continuous Learning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6260B8"/>
                </a:solidFill>
              </a:rPr>
              <a:t>Set Goals</a:t>
            </a:r>
          </a:p>
        </p:txBody>
      </p:sp>
    </p:spTree>
    <p:extLst>
      <p:ext uri="{BB962C8B-B14F-4D97-AF65-F5344CB8AC3E}">
        <p14:creationId xmlns:p14="http://schemas.microsoft.com/office/powerpoint/2010/main" val="273288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7A79-5A46-D607-C179-D313AB958C28}"/>
              </a:ext>
            </a:extLst>
          </p:cNvPr>
          <p:cNvSpPr txBox="1">
            <a:spLocks/>
          </p:cNvSpPr>
          <p:nvPr/>
        </p:nvSpPr>
        <p:spPr>
          <a:xfrm>
            <a:off x="1230818" y="1143141"/>
            <a:ext cx="8915130" cy="666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048" rtl="0" eaLnBrk="1" latinLnBrk="0" hangingPunct="1">
              <a:lnSpc>
                <a:spcPts val="3467"/>
              </a:lnSpc>
              <a:spcBef>
                <a:spcPct val="0"/>
              </a:spcBef>
              <a:buNone/>
              <a:defRPr sz="4000" b="1" kern="1200" cap="none" baseline="0">
                <a:solidFill>
                  <a:srgbClr val="6260B8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12190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6260B8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Media</a:t>
            </a:r>
            <a:endParaRPr kumimoji="0" lang="en-AU" sz="4400" b="1" i="0" u="none" strike="noStrike" kern="1200" cap="none" spc="0" normalizeH="0" baseline="0" noProof="0" dirty="0">
              <a:ln>
                <a:noFill/>
              </a:ln>
              <a:solidFill>
                <a:srgbClr val="6260B8"/>
              </a:solidFill>
              <a:effectLst/>
              <a:uLnTx/>
              <a:uFillTx/>
              <a:latin typeface="Calibri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2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B1C9-18C4-52AC-35F1-46E20456DD23}"/>
              </a:ext>
            </a:extLst>
          </p:cNvPr>
          <p:cNvSpPr txBox="1">
            <a:spLocks/>
          </p:cNvSpPr>
          <p:nvPr/>
        </p:nvSpPr>
        <p:spPr>
          <a:xfrm>
            <a:off x="1175376" y="963527"/>
            <a:ext cx="9015546" cy="817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048" rtl="0" eaLnBrk="1" latinLnBrk="0" hangingPunct="1">
              <a:lnSpc>
                <a:spcPts val="3467"/>
              </a:lnSpc>
              <a:spcBef>
                <a:spcPct val="0"/>
              </a:spcBef>
              <a:buNone/>
              <a:defRPr sz="4000" b="1" kern="1200" cap="none" baseline="0">
                <a:solidFill>
                  <a:srgbClr val="6260B8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12190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5400" b="1" i="0" u="none" strike="noStrike" kern="1200" cap="none" spc="0" normalizeH="0" baseline="0" noProof="0" dirty="0">
                <a:ln>
                  <a:noFill/>
                </a:ln>
                <a:solidFill>
                  <a:srgbClr val="6260B8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Q&amp;A Session </a:t>
            </a:r>
          </a:p>
        </p:txBody>
      </p:sp>
    </p:spTree>
    <p:extLst>
      <p:ext uri="{BB962C8B-B14F-4D97-AF65-F5344CB8AC3E}">
        <p14:creationId xmlns:p14="http://schemas.microsoft.com/office/powerpoint/2010/main" val="189113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E4E1-3676-9496-6773-5301A7C0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175" y="1643974"/>
            <a:ext cx="7227650" cy="252919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In the world of cybersecurity, practice isn't the thing you do once you're good. It's the thing you do that makes you good.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2875734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B1C9-18C4-52AC-35F1-46E20456DD23}"/>
              </a:ext>
            </a:extLst>
          </p:cNvPr>
          <p:cNvSpPr txBox="1">
            <a:spLocks/>
          </p:cNvSpPr>
          <p:nvPr/>
        </p:nvSpPr>
        <p:spPr>
          <a:xfrm>
            <a:off x="1255904" y="1115636"/>
            <a:ext cx="9015546" cy="9082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048" rtl="0" eaLnBrk="1" latinLnBrk="0" hangingPunct="1">
              <a:lnSpc>
                <a:spcPts val="3467"/>
              </a:lnSpc>
              <a:spcBef>
                <a:spcPct val="0"/>
              </a:spcBef>
              <a:buNone/>
              <a:defRPr sz="4000" b="1" kern="1200" cap="none" baseline="0">
                <a:solidFill>
                  <a:srgbClr val="6260B8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12190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5400" b="1" i="0" u="none" strike="noStrike" kern="1200" cap="none" spc="0" normalizeH="0" baseline="0" noProof="0" dirty="0">
                <a:ln>
                  <a:noFill/>
                </a:ln>
                <a:solidFill>
                  <a:srgbClr val="6260B8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Key 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4EA3D-A460-D39C-71D0-EDBBA3A6247A}"/>
              </a:ext>
            </a:extLst>
          </p:cNvPr>
          <p:cNvSpPr txBox="1"/>
          <p:nvPr/>
        </p:nvSpPr>
        <p:spPr>
          <a:xfrm>
            <a:off x="1178083" y="2393222"/>
            <a:ext cx="101041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260B8"/>
                </a:solidFill>
              </a:rPr>
              <a:t>Understanding of Cyber Ranges.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260B8"/>
                </a:solidFill>
              </a:rPr>
              <a:t>Differentiation of Platform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260B8"/>
                </a:solidFill>
              </a:rPr>
              <a:t>Industry Relevance.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71F12-BA7B-232B-E911-6B06DE568B13}"/>
              </a:ext>
            </a:extLst>
          </p:cNvPr>
          <p:cNvSpPr txBox="1"/>
          <p:nvPr/>
        </p:nvSpPr>
        <p:spPr>
          <a:xfrm>
            <a:off x="2575676" y="6062693"/>
            <a:ext cx="300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https://www.rangeforce.com/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26031-5364-F79E-70BA-530F74FDA4EE}"/>
              </a:ext>
            </a:extLst>
          </p:cNvPr>
          <p:cNvSpPr txBox="1"/>
          <p:nvPr/>
        </p:nvSpPr>
        <p:spPr>
          <a:xfrm>
            <a:off x="2575676" y="5693361"/>
            <a:ext cx="361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https://www.sans.org/cyber-ranges/</a:t>
            </a:r>
          </a:p>
        </p:txBody>
      </p:sp>
    </p:spTree>
    <p:extLst>
      <p:ext uri="{BB962C8B-B14F-4D97-AF65-F5344CB8AC3E}">
        <p14:creationId xmlns:p14="http://schemas.microsoft.com/office/powerpoint/2010/main" val="9100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2006-C567-36F0-F841-6DB5CF9D13BB}"/>
              </a:ext>
            </a:extLst>
          </p:cNvPr>
          <p:cNvSpPr txBox="1">
            <a:spLocks/>
          </p:cNvSpPr>
          <p:nvPr/>
        </p:nvSpPr>
        <p:spPr>
          <a:xfrm>
            <a:off x="1540862" y="1027354"/>
            <a:ext cx="4454432" cy="9339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048" rtl="0" eaLnBrk="1" latinLnBrk="0" hangingPunct="1">
              <a:lnSpc>
                <a:spcPts val="3467"/>
              </a:lnSpc>
              <a:spcBef>
                <a:spcPct val="0"/>
              </a:spcBef>
              <a:buNone/>
              <a:defRPr sz="4000" b="1" kern="1200" cap="none" baseline="0">
                <a:solidFill>
                  <a:srgbClr val="6260B8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12190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5400" b="1" i="0" u="none" strike="noStrike" kern="1200" cap="none" spc="0" normalizeH="0" baseline="0" noProof="0" dirty="0">
                <a:ln>
                  <a:noFill/>
                </a:ln>
                <a:solidFill>
                  <a:srgbClr val="6260B8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Thank You </a:t>
            </a:r>
            <a:r>
              <a:rPr lang="en-AU" sz="5400" dirty="0">
                <a:sym typeface="Wingdings" panose="05000000000000000000" pitchFamily="2" charset="2"/>
              </a:rPr>
              <a:t></a:t>
            </a:r>
            <a:endParaRPr kumimoji="0" lang="en-AU" sz="5400" b="1" i="0" u="none" strike="noStrike" kern="1200" cap="none" spc="0" normalizeH="0" baseline="0" noProof="0" dirty="0">
              <a:ln>
                <a:noFill/>
              </a:ln>
              <a:solidFill>
                <a:srgbClr val="6260B8"/>
              </a:solidFill>
              <a:effectLst/>
              <a:uLnTx/>
              <a:uFillTx/>
              <a:latin typeface="Calibri"/>
              <a:ea typeface="+mj-ea"/>
              <a:cs typeface="Arial" pitchFamily="34" charset="0"/>
            </a:endParaRPr>
          </a:p>
        </p:txBody>
      </p:sp>
      <p:pic>
        <p:nvPicPr>
          <p:cNvPr id="3" name="Graphic 2" descr="User" title="Icon - Presenter Name">
            <a:extLst>
              <a:ext uri="{FF2B5EF4-FFF2-40B4-BE49-F238E27FC236}">
                <a16:creationId xmlns:a16="http://schemas.microsoft.com/office/drawing/2014/main" id="{BFC318D3-EED4-CC09-E22B-BFEF52D7F1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1462" y="2365011"/>
            <a:ext cx="720000" cy="720000"/>
          </a:xfrm>
          <a:prstGeom prst="rect">
            <a:avLst/>
          </a:prstGeom>
        </p:spPr>
      </p:pic>
      <p:pic>
        <p:nvPicPr>
          <p:cNvPr id="4" name="Graphic 3" descr="Envelope" title="Icon Presenter Email">
            <a:extLst>
              <a:ext uri="{FF2B5EF4-FFF2-40B4-BE49-F238E27FC236}">
                <a16:creationId xmlns:a16="http://schemas.microsoft.com/office/drawing/2014/main" id="{BF624EBD-2353-3EDE-47A8-B81F607FD28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1462" y="3017692"/>
            <a:ext cx="720000" cy="7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80852-265C-80BE-20C8-CAD25B03F4A1}"/>
              </a:ext>
            </a:extLst>
          </p:cNvPr>
          <p:cNvSpPr txBox="1"/>
          <p:nvPr/>
        </p:nvSpPr>
        <p:spPr>
          <a:xfrm>
            <a:off x="3923212" y="2443802"/>
            <a:ext cx="2651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Jalal Alhaddad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60C9A-792D-B624-B0EF-F24A8404235B}"/>
              </a:ext>
            </a:extLst>
          </p:cNvPr>
          <p:cNvSpPr txBox="1"/>
          <p:nvPr/>
        </p:nvSpPr>
        <p:spPr>
          <a:xfrm>
            <a:off x="3923212" y="3124201"/>
            <a:ext cx="4081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Jalal.Alhaddad@studytafensw.edu.au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E154F-D2DE-0F0B-F450-E0D009F4B3D6}"/>
              </a:ext>
            </a:extLst>
          </p:cNvPr>
          <p:cNvSpPr txBox="1"/>
          <p:nvPr/>
        </p:nvSpPr>
        <p:spPr>
          <a:xfrm>
            <a:off x="669410" y="4109674"/>
            <a:ext cx="5075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09796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6B35AE-7671-09E3-21F6-43E9D5718ECB}"/>
              </a:ext>
            </a:extLst>
          </p:cNvPr>
          <p:cNvSpPr txBox="1"/>
          <p:nvPr/>
        </p:nvSpPr>
        <p:spPr>
          <a:xfrm>
            <a:off x="671209" y="1079771"/>
            <a:ext cx="42704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TAFE NSW acknowledges Aboriginal and Torres Strait Islander Peoples as the Traditional Custodians of the Land, Rivers and Sea. We acknowledge and pay our respects to Elders; past, present and emerging of all Nations.</a:t>
            </a:r>
            <a:endParaRPr lang="en-AU" sz="2800" dirty="0">
              <a:solidFill>
                <a:schemeClr val="bg1"/>
              </a:solidFill>
            </a:endParaRPr>
          </a:p>
        </p:txBody>
      </p:sp>
      <p:pic>
        <p:nvPicPr>
          <p:cNvPr id="3" name="Picture 2" descr="A large building in the water">
            <a:extLst>
              <a:ext uri="{FF2B5EF4-FFF2-40B4-BE49-F238E27FC236}">
                <a16:creationId xmlns:a16="http://schemas.microsoft.com/office/drawing/2014/main" id="{E9107EFB-664D-FE56-C675-42827201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32" y="1079771"/>
            <a:ext cx="6132315" cy="38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8A9E7E-E6E8-2187-8483-4C2EF63F5DC5}"/>
              </a:ext>
            </a:extLst>
          </p:cNvPr>
          <p:cNvSpPr txBox="1">
            <a:spLocks/>
          </p:cNvSpPr>
          <p:nvPr/>
        </p:nvSpPr>
        <p:spPr>
          <a:xfrm>
            <a:off x="385357" y="391819"/>
            <a:ext cx="5212079" cy="4109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048" rtl="0" eaLnBrk="1" latinLnBrk="0" hangingPunct="1">
              <a:lnSpc>
                <a:spcPts val="3467"/>
              </a:lnSpc>
              <a:spcBef>
                <a:spcPct val="0"/>
              </a:spcBef>
              <a:buNone/>
              <a:defRPr sz="4000" b="1" kern="1200" cap="none" baseline="0">
                <a:solidFill>
                  <a:srgbClr val="6260B8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1219048" rtl="0" eaLnBrk="1" fontAlgn="auto" latinLnBrk="0" hangingPunct="1">
              <a:lnSpc>
                <a:spcPts val="34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srgbClr val="6260B8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WHS requirement for ergonomics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2730C-CF91-A895-5C25-4FC90F90BDD8}"/>
              </a:ext>
            </a:extLst>
          </p:cNvPr>
          <p:cNvSpPr txBox="1"/>
          <p:nvPr/>
        </p:nvSpPr>
        <p:spPr>
          <a:xfrm>
            <a:off x="385357" y="1228397"/>
            <a:ext cx="51141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8C7E7"/>
                </a:solidFill>
                <a:latin typeface="+mj-lt"/>
              </a:rPr>
              <a:t>The seat of the chair is fixed at a comfortable height. It can be adjusted for users of different heights.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8C7E7"/>
                </a:solidFill>
                <a:latin typeface="+mj-lt"/>
              </a:rPr>
              <a:t>The back of the chair supports users less in the correct position.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8C7E7"/>
                </a:solidFill>
                <a:latin typeface="+mj-lt"/>
              </a:rPr>
              <a:t>The table is the correct width, avoiding stretching by the user.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8C7E7"/>
                </a:solidFill>
                <a:latin typeface="+mj-lt"/>
              </a:rPr>
              <a:t>The screen is at a comfortable height and angle for the user.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8C7E7"/>
                </a:solidFill>
                <a:latin typeface="+mj-lt"/>
              </a:rPr>
              <a:t>The height of the tablet, ensures that the keyboard is within easy reach.</a:t>
            </a:r>
            <a:endParaRPr lang="en-AU" sz="2000" b="1" dirty="0">
              <a:solidFill>
                <a:srgbClr val="C8C7E7"/>
              </a:solidFill>
              <a:latin typeface="+mj-lt"/>
            </a:endParaRPr>
          </a:p>
        </p:txBody>
      </p:sp>
      <p:pic>
        <p:nvPicPr>
          <p:cNvPr id="11" name="Picture 10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85B57D2-F5A7-6CAF-843B-D6949E7FA6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5822"/>
            <a:ext cx="4991797" cy="53537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BCFB1D-124E-C287-BC08-4250DB506DD7}"/>
              </a:ext>
            </a:extLst>
          </p:cNvPr>
          <p:cNvSpPr txBox="1"/>
          <p:nvPr/>
        </p:nvSpPr>
        <p:spPr>
          <a:xfrm rot="20044233">
            <a:off x="-2552383" y="3318277"/>
            <a:ext cx="138742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rgbClr val="C00000"/>
                </a:solidFill>
              </a:rPr>
              <a:t>"The greatest wealth is health.“</a:t>
            </a:r>
            <a:br>
              <a:rPr lang="en-US" sz="6600" b="1" dirty="0">
                <a:solidFill>
                  <a:srgbClr val="C00000"/>
                </a:solidFill>
              </a:rPr>
            </a:br>
            <a:r>
              <a:rPr lang="en-US" sz="6600" b="1" dirty="0">
                <a:solidFill>
                  <a:srgbClr val="C00000"/>
                </a:solidFill>
              </a:rPr>
              <a:t>Virgil</a:t>
            </a:r>
            <a:endParaRPr lang="en-AU" sz="6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7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ACC62BA-76F5-336B-AA19-6371F397BEDC}"/>
              </a:ext>
            </a:extLst>
          </p:cNvPr>
          <p:cNvSpPr txBox="1">
            <a:spLocks/>
          </p:cNvSpPr>
          <p:nvPr/>
        </p:nvSpPr>
        <p:spPr>
          <a:xfrm>
            <a:off x="1306289" y="655293"/>
            <a:ext cx="5212079" cy="83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048" rtl="0" eaLnBrk="1" latinLnBrk="0" hangingPunct="1">
              <a:lnSpc>
                <a:spcPts val="3467"/>
              </a:lnSpc>
              <a:spcBef>
                <a:spcPct val="0"/>
              </a:spcBef>
              <a:buNone/>
              <a:defRPr sz="4000" b="1" kern="1200" cap="none" baseline="0">
                <a:solidFill>
                  <a:srgbClr val="6260B8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12190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1" i="0" u="none" strike="noStrike" kern="1200" cap="none" spc="0" normalizeH="0" baseline="0" noProof="0" dirty="0">
                <a:ln>
                  <a:noFill/>
                </a:ln>
                <a:solidFill>
                  <a:srgbClr val="F8AA00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1898D-F8CA-B6E0-DD0F-913973E373E7}"/>
              </a:ext>
            </a:extLst>
          </p:cNvPr>
          <p:cNvSpPr txBox="1"/>
          <p:nvPr/>
        </p:nvSpPr>
        <p:spPr>
          <a:xfrm>
            <a:off x="1306289" y="1491317"/>
            <a:ext cx="79879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are Cyber Ranges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Importance of Hands-On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Types of Cyber Range Platforms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Cyber Range Benefits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Industry Relevance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Your Next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/>
                </a:solidFill>
              </a:rPr>
              <a:t>Conclusion and Q&amp;A</a:t>
            </a:r>
          </a:p>
        </p:txBody>
      </p:sp>
    </p:spTree>
    <p:extLst>
      <p:ext uri="{BB962C8B-B14F-4D97-AF65-F5344CB8AC3E}">
        <p14:creationId xmlns:p14="http://schemas.microsoft.com/office/powerpoint/2010/main" val="305557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E4E1-3676-9496-6773-5301A7C0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886" y="1420238"/>
            <a:ext cx="8064228" cy="2008762"/>
          </a:xfrm>
        </p:spPr>
        <p:txBody>
          <a:bodyPr>
            <a:normAutofit/>
          </a:bodyPr>
          <a:lstStyle/>
          <a:p>
            <a:r>
              <a:rPr lang="en-US" sz="4400" dirty="0"/>
              <a:t>Tell me and I forget, teach me and I may remember, involve me and I learn</a:t>
            </a:r>
            <a:endParaRPr lang="en-AU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F924D-CE83-E2B7-4F51-E35CD5E97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886" y="3565186"/>
            <a:ext cx="8472791" cy="757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cap="none" dirty="0">
                <a:solidFill>
                  <a:srgbClr val="247569"/>
                </a:solidFill>
              </a:rPr>
              <a:t>Benjamin Franklin</a:t>
            </a:r>
            <a:endParaRPr lang="en-AU" sz="4400" cap="none" dirty="0">
              <a:solidFill>
                <a:srgbClr val="2475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2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7A79-5A46-D607-C179-D313AB958C28}"/>
              </a:ext>
            </a:extLst>
          </p:cNvPr>
          <p:cNvSpPr txBox="1">
            <a:spLocks/>
          </p:cNvSpPr>
          <p:nvPr/>
        </p:nvSpPr>
        <p:spPr>
          <a:xfrm>
            <a:off x="1269730" y="1162595"/>
            <a:ext cx="8037796" cy="666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048" rtl="0" eaLnBrk="1" latinLnBrk="0" hangingPunct="1">
              <a:lnSpc>
                <a:spcPts val="3467"/>
              </a:lnSpc>
              <a:spcBef>
                <a:spcPct val="0"/>
              </a:spcBef>
              <a:buNone/>
              <a:defRPr sz="4000" b="1" kern="1200" cap="none" baseline="0">
                <a:solidFill>
                  <a:srgbClr val="6260B8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12190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1" i="0" u="none" strike="noStrike" kern="1200" cap="none" spc="0" normalizeH="0" baseline="0" noProof="0" dirty="0">
                <a:ln>
                  <a:noFill/>
                </a:ln>
                <a:solidFill>
                  <a:srgbClr val="6260B8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What are Cyber Ranges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96AFD-6D7E-6346-E887-E59E4EC87BFA}"/>
              </a:ext>
            </a:extLst>
          </p:cNvPr>
          <p:cNvSpPr txBox="1"/>
          <p:nvPr/>
        </p:nvSpPr>
        <p:spPr>
          <a:xfrm>
            <a:off x="1269730" y="2767280"/>
            <a:ext cx="8671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>
                <a:solidFill>
                  <a:srgbClr val="6260B8"/>
                </a:solidFill>
              </a:rPr>
              <a:t>Simulated environments that replicate real-world cyber scenarios</a:t>
            </a:r>
            <a:endParaRPr lang="en-AU" sz="4000" dirty="0">
              <a:solidFill>
                <a:srgbClr val="626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3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E4E1-3676-9496-6773-5301A7C0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64" y="1994171"/>
            <a:ext cx="7305472" cy="2081718"/>
          </a:xfrm>
        </p:spPr>
        <p:txBody>
          <a:bodyPr>
            <a:normAutofit/>
          </a:bodyPr>
          <a:lstStyle/>
          <a:p>
            <a:r>
              <a:rPr lang="en-US" sz="4400" dirty="0"/>
              <a:t>Learning without doing is like trying to drive a car by reading a manual.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376109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7A79-5A46-D607-C179-D313AB958C28}"/>
              </a:ext>
            </a:extLst>
          </p:cNvPr>
          <p:cNvSpPr txBox="1">
            <a:spLocks/>
          </p:cNvSpPr>
          <p:nvPr/>
        </p:nvSpPr>
        <p:spPr>
          <a:xfrm>
            <a:off x="1269730" y="1162595"/>
            <a:ext cx="8915130" cy="666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048" rtl="0" eaLnBrk="1" latinLnBrk="0" hangingPunct="1">
              <a:lnSpc>
                <a:spcPts val="3467"/>
              </a:lnSpc>
              <a:spcBef>
                <a:spcPct val="0"/>
              </a:spcBef>
              <a:buNone/>
              <a:defRPr sz="4000" b="1" kern="1200" cap="none" baseline="0">
                <a:solidFill>
                  <a:srgbClr val="6260B8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12190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6260B8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The Importance of Hands-On Learning</a:t>
            </a:r>
            <a:endParaRPr kumimoji="0" lang="en-AU" sz="4400" b="1" i="0" u="none" strike="noStrike" kern="1200" cap="none" spc="0" normalizeH="0" baseline="0" noProof="0" dirty="0">
              <a:ln>
                <a:noFill/>
              </a:ln>
              <a:solidFill>
                <a:srgbClr val="6260B8"/>
              </a:solidFill>
              <a:effectLst/>
              <a:uLnTx/>
              <a:uFillTx/>
              <a:latin typeface="Calibri"/>
              <a:ea typeface="+mj-ea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96AFD-6D7E-6346-E887-E59E4EC87BFA}"/>
              </a:ext>
            </a:extLst>
          </p:cNvPr>
          <p:cNvSpPr txBox="1"/>
          <p:nvPr/>
        </p:nvSpPr>
        <p:spPr>
          <a:xfrm>
            <a:off x="1269730" y="2076617"/>
            <a:ext cx="867193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6260B8"/>
                </a:solidFill>
              </a:rPr>
              <a:t>Enhancing Understanding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6260B8"/>
                </a:solidFill>
              </a:rPr>
              <a:t>Gaining Confidence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6260B8"/>
                </a:solidFill>
              </a:rPr>
              <a:t>Realistic Simulations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6260B8"/>
                </a:solidFill>
              </a:rPr>
              <a:t>Improving Problem-Solving</a:t>
            </a:r>
            <a:endParaRPr lang="en-AU" sz="4000" dirty="0">
              <a:solidFill>
                <a:srgbClr val="626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4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7A79-5A46-D607-C179-D313AB958C28}"/>
              </a:ext>
            </a:extLst>
          </p:cNvPr>
          <p:cNvSpPr txBox="1">
            <a:spLocks/>
          </p:cNvSpPr>
          <p:nvPr/>
        </p:nvSpPr>
        <p:spPr>
          <a:xfrm>
            <a:off x="1269730" y="1162595"/>
            <a:ext cx="8915130" cy="666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048" rtl="0" eaLnBrk="1" latinLnBrk="0" hangingPunct="1">
              <a:lnSpc>
                <a:spcPts val="3467"/>
              </a:lnSpc>
              <a:spcBef>
                <a:spcPct val="0"/>
              </a:spcBef>
              <a:buNone/>
              <a:defRPr sz="4000" b="1" kern="1200" cap="none" baseline="0">
                <a:solidFill>
                  <a:srgbClr val="6260B8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12190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6260B8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Types of Cyber Range Platforms</a:t>
            </a:r>
            <a:endParaRPr kumimoji="0" lang="en-AU" sz="4400" b="1" i="0" u="none" strike="noStrike" kern="1200" cap="none" spc="0" normalizeH="0" baseline="0" noProof="0" dirty="0">
              <a:ln>
                <a:noFill/>
              </a:ln>
              <a:solidFill>
                <a:srgbClr val="6260B8"/>
              </a:solidFill>
              <a:effectLst/>
              <a:uLnTx/>
              <a:uFillTx/>
              <a:latin typeface="Calibri"/>
              <a:ea typeface="+mj-ea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96AFD-6D7E-6346-E887-E59E4EC87BFA}"/>
              </a:ext>
            </a:extLst>
          </p:cNvPr>
          <p:cNvSpPr txBox="1"/>
          <p:nvPr/>
        </p:nvSpPr>
        <p:spPr>
          <a:xfrm>
            <a:off x="1269730" y="2144710"/>
            <a:ext cx="597737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6260B8"/>
                </a:solidFill>
              </a:rPr>
              <a:t>Penetration Testing Platforms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6260B8"/>
                </a:solidFill>
              </a:rPr>
              <a:t>Incident Response Simulations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6260B8"/>
                </a:solidFill>
              </a:rPr>
              <a:t>Cyber Range Challenges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6260B8"/>
                </a:solidFill>
              </a:rPr>
              <a:t>Capture The Flag (CTF)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260B8"/>
                </a:solidFill>
              </a:rPr>
              <a:t>Red Team vs. Blue Team Platforms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6260B8"/>
                </a:solidFill>
              </a:rPr>
              <a:t>Threat Hunting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6260B8"/>
                </a:solidFill>
              </a:rPr>
              <a:t>Cloud-Based Cyber Ranges</a:t>
            </a:r>
          </a:p>
        </p:txBody>
      </p:sp>
    </p:spTree>
    <p:extLst>
      <p:ext uri="{BB962C8B-B14F-4D97-AF65-F5344CB8AC3E}">
        <p14:creationId xmlns:p14="http://schemas.microsoft.com/office/powerpoint/2010/main" val="1445249323"/>
      </p:ext>
    </p:extLst>
  </p:cSld>
  <p:clrMapOvr>
    <a:masterClrMapping/>
  </p:clrMapOvr>
</p:sld>
</file>

<file path=ppt/theme/theme1.xml><?xml version="1.0" encoding="utf-8"?>
<a:theme xmlns:a="http://schemas.openxmlformats.org/drawingml/2006/main" name="1_powerpoint-template-simple (1)">
  <a:themeElements>
    <a:clrScheme name="Custom 2">
      <a:dk1>
        <a:sysClr val="windowText" lastClr="000000"/>
      </a:dk1>
      <a:lt1>
        <a:sysClr val="window" lastClr="FFFFFF"/>
      </a:lt1>
      <a:dk2>
        <a:srgbClr val="262626"/>
      </a:dk2>
      <a:lt2>
        <a:srgbClr val="000000"/>
      </a:lt2>
      <a:accent1>
        <a:srgbClr val="5AB3E8"/>
      </a:accent1>
      <a:accent2>
        <a:srgbClr val="CD8BDA"/>
      </a:accent2>
      <a:accent3>
        <a:srgbClr val="818187"/>
      </a:accent3>
      <a:accent4>
        <a:srgbClr val="F58B6D"/>
      </a:accent4>
      <a:accent5>
        <a:srgbClr val="00AEAD"/>
      </a:accent5>
      <a:accent6>
        <a:srgbClr val="7472C0"/>
      </a:accent6>
      <a:hlink>
        <a:srgbClr val="4505F9"/>
      </a:hlink>
      <a:folHlink>
        <a:srgbClr val="58595B"/>
      </a:folHlink>
    </a:clrScheme>
    <a:fontScheme name="TAFE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6E6E6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_template_Dark_Lavender" id="{E05F5868-2947-47E1-9F98-42A6AE04CBC2}" vid="{93EF38E4-00BE-4254-93FE-731ACE4F41E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CE236D07F6324887686F3E65B752C2" ma:contentTypeVersion="17" ma:contentTypeDescription="Create a new document." ma:contentTypeScope="" ma:versionID="da15f8f70149a70cace520ac51b9a12f">
  <xsd:schema xmlns:xsd="http://www.w3.org/2001/XMLSchema" xmlns:xs="http://www.w3.org/2001/XMLSchema" xmlns:p="http://schemas.microsoft.com/office/2006/metadata/properties" xmlns:ns1="http://schemas.microsoft.com/sharepoint/v3" xmlns:ns3="8ec3c750-ff58-401a-8dde-a92784d6c8ea" xmlns:ns4="fe194e6f-4ead-43a8-ab06-9d8f9334d0c1" targetNamespace="http://schemas.microsoft.com/office/2006/metadata/properties" ma:root="true" ma:fieldsID="5c7023c7b21567768ffffb64dcb00e77" ns1:_="" ns3:_="" ns4:_="">
    <xsd:import namespace="http://schemas.microsoft.com/sharepoint/v3"/>
    <xsd:import namespace="8ec3c750-ff58-401a-8dde-a92784d6c8ea"/>
    <xsd:import namespace="fe194e6f-4ead-43a8-ab06-9d8f9334d0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3c750-ff58-401a-8dde-a92784d6c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94e6f-4ead-43a8-ab06-9d8f9334d0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8ec3c750-ff58-401a-8dde-a92784d6c8ea" xsi:nil="true"/>
  </documentManagement>
</p:properties>
</file>

<file path=customXml/itemProps1.xml><?xml version="1.0" encoding="utf-8"?>
<ds:datastoreItem xmlns:ds="http://schemas.openxmlformats.org/officeDocument/2006/customXml" ds:itemID="{33DFB934-98CF-461A-8D15-9840320115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ec3c750-ff58-401a-8dde-a92784d6c8ea"/>
    <ds:schemaRef ds:uri="fe194e6f-4ead-43a8-ab06-9d8f9334d0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853745-32C3-48E9-BDC6-66EC956B5C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E0EAFD-E263-4DE4-B139-DDCB7B893946}">
  <ds:schemaRefs>
    <ds:schemaRef ds:uri="http://schemas.microsoft.com/office/infopath/2007/PartnerControls"/>
    <ds:schemaRef ds:uri="fe194e6f-4ead-43a8-ab06-9d8f9334d0c1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8ec3c750-ff58-401a-8dde-a92784d6c8ea"/>
    <ds:schemaRef ds:uri="http://schemas.microsoft.com/sharepoint/v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70663b86-f2b7-4b32-b286-17269b5dc83f}" enabled="1" method="Standard" siteId="{19537222-55d7-4581-84fb-c2da6e835c7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430</Words>
  <Application>Microsoft Office PowerPoint</Application>
  <PresentationFormat>Widescreen</PresentationFormat>
  <Paragraphs>91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Wingdings</vt:lpstr>
      <vt:lpstr>1_powerpoint-template-simple (1)</vt:lpstr>
      <vt:lpstr>Custom Design</vt:lpstr>
      <vt:lpstr>Exploring Cyber Ranges: Enhancing Practical Cybersecurity Skills</vt:lpstr>
      <vt:lpstr>PowerPoint Presentation</vt:lpstr>
      <vt:lpstr>PowerPoint Presentation</vt:lpstr>
      <vt:lpstr>PowerPoint Presentation</vt:lpstr>
      <vt:lpstr>Tell me and I forget, teach me and I may remember, involve me and I learn</vt:lpstr>
      <vt:lpstr>PowerPoint Presentation</vt:lpstr>
      <vt:lpstr>Learning without doing is like trying to drive a car by reading a manual.</vt:lpstr>
      <vt:lpstr>PowerPoint Presentation</vt:lpstr>
      <vt:lpstr>PowerPoint Presentation</vt:lpstr>
      <vt:lpstr>In cybersecurity,  theory is only half the battle. Practical experience is the other.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the world of cybersecurity, practice isn't the thing you do once you're good. It's the thing you do that makes you good.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 work skill instruction and Make a presentation</dc:title>
  <dc:creator>Phillip Burton</dc:creator>
  <cp:lastModifiedBy>Jalal Alhaddad</cp:lastModifiedBy>
  <cp:revision>197</cp:revision>
  <dcterms:created xsi:type="dcterms:W3CDTF">2023-01-31T23:55:59Z</dcterms:created>
  <dcterms:modified xsi:type="dcterms:W3CDTF">2023-08-23T12:37:16Z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OFFICIAL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OFFICIAL</vt:lpwstr>
  </property>
  <property fmtid="{D5CDD505-2E9C-101B-9397-08002B2CF9AE}" pid="6" name="ContentTypeId">
    <vt:lpwstr>0x010100B9CE236D07F6324887686F3E65B752C2</vt:lpwstr>
  </property>
</Properties>
</file>