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59" r:id="rId5"/>
    <p:sldId id="262" r:id="rId6"/>
    <p:sldId id="258" r:id="rId7"/>
    <p:sldId id="261" r:id="rId8"/>
    <p:sldId id="263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C6E3E-9F59-43D7-A749-22D99F30B4C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9AB67-9B6A-4BAA-A184-F1603BDA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08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2280-88BA-70AA-4DC9-907AC61B3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AF7E9-BEDF-6DB9-A241-635D56584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C109F-FD8B-D3C4-8B1A-FAA92DA8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0C17-A227-43DE-BB00-2A87EFC45828}" type="datetime2">
              <a:rPr lang="en-US" smtClean="0"/>
              <a:t>Monday, February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9596C-989B-D965-D5B1-28C75407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EDGE Project on Stellite Alloy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AB20A-E327-DFEA-BB17-BB604EDD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F9FA41-1A71-E7F5-03B2-481A6FA32DB8}"/>
              </a:ext>
            </a:extLst>
          </p:cNvPr>
          <p:cNvSpPr/>
          <p:nvPr userDrawn="1"/>
        </p:nvSpPr>
        <p:spPr>
          <a:xfrm>
            <a:off x="253448" y="217330"/>
            <a:ext cx="1169504" cy="109437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2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431C-D550-FEB6-5493-21E62B75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8A638-2054-785D-0939-DD4BD205C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10E3A-63B9-3522-D53B-D0DF0302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534D-3D0E-4929-BC39-D5EC0AF7499A}" type="datetime2">
              <a:rPr lang="en-US" smtClean="0"/>
              <a:t>Monday, February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7118E-F782-50C9-5F6C-0BB904B0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EDGE Project on Stellite Alloy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D17E6-DF77-43D1-9EA9-882ED106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2268-9273-46B1-918F-196151DC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7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A92D5-4E90-687B-E202-10DBB6EB4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93EFF-DCBF-7590-8EBE-3145B91B1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E4407-A253-F632-98B2-E8CE52FF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E78B-2EE3-447C-98E7-2C7949E49E23}" type="datetime2">
              <a:rPr lang="en-US" smtClean="0"/>
              <a:t>Monday, February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B1FBC-4CD5-5790-933E-EA3D2B626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EDGE Project on Stellite Alloy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11441-38F1-AD53-DA8C-EC931624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2268-9273-46B1-918F-196151DC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9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F42C-DCA1-86A6-17CE-7F42BF06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9264E-0B86-F41F-887A-F05B8CE7F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A48EA-A4B3-F909-42A4-BEF4B35E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ADF3-0928-43DD-8EA6-9039CF525DA4}" type="datetime2">
              <a:rPr lang="en-US" smtClean="0"/>
              <a:t>Monday, February 17,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41184-E8C0-1A45-65C2-E2FC31B7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EDGE Project on Stellite Alloy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BC24D-73E3-C4EF-4487-C6C573A6A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3724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AD79-3081-DF8C-790E-900F9EAB7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BBFD4-30D5-0D35-CBC8-024491EC2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BEB46-D304-A550-4D71-21B3DF35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A8AC-97C5-4BB6-B45C-AA5264C93797}" type="datetime2">
              <a:rPr lang="en-US" smtClean="0"/>
              <a:t>Monday, February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77F11-37DA-7033-D76C-DE7FACB7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EDGE Project on Stellite Alloy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BB579-5E72-7EAF-E80C-900099BD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2268-9273-46B1-918F-196151DC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3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B417D-8685-3CD8-D85B-D88A8A27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BB1A6-CF6B-29E6-1E58-82894D06D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EE55C-0C40-6C7F-5993-2A6E1C20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474F4-5EB6-5052-AF52-CF0596EC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567C-EA51-42F5-BBE2-493AD600E7C0}" type="datetime2">
              <a:rPr lang="en-US" smtClean="0"/>
              <a:t>Monday, February 17,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9E5C8-7FAD-ABEC-1078-3F510E53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EDGE Project on Stellite Alloy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7B607-3122-0BEC-C368-F2A4C7B3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2268-9273-46B1-918F-196151DC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8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B652-75D8-E9C0-A474-2BEFE6F9B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EDC09-15A0-ADF0-0CAD-6BEABEA53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5FCBC-273F-6FEF-E69F-437DF8981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FEDB3-2526-654D-452C-58E09BF96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5B5E4-8634-A8C1-E130-AC37EBA42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5D2B8-4616-EC52-6ECC-7BAF9F1F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CF14-BC4F-4171-95AC-D9DEA111B89F}" type="datetime2">
              <a:rPr lang="en-US" smtClean="0"/>
              <a:t>Monday, February 17,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E94D3-39EF-DA6E-80D5-497822AE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EDGE Project on Stellite Alloy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E276BB-787B-F5BF-54A2-E0CC69DD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2268-9273-46B1-918F-196151DC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9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F051-820B-DBEE-8FC7-A0A86AD1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26269-30CC-61CF-D6E2-7277AB355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DCF-C386-42A5-B9D1-AD2184C91DBE}" type="datetime2">
              <a:rPr lang="en-US" smtClean="0"/>
              <a:t>Monday, February 17,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E0D4B-1612-197E-690B-BB845FA45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EDGE Project on Stellite Alloy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64944-A077-503D-21E9-6690E9EC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2268-9273-46B1-918F-196151DC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0B182C-951E-E2EB-F4E9-78EAB3AC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D4BB-5B58-41B1-9477-D8FC31AA2FED}" type="datetime2">
              <a:rPr lang="en-US" smtClean="0"/>
              <a:t>Monday, February 17,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B5B7AF-9E74-CD5C-D7EA-1D1EA521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EDGE Project on Stellite Alloy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A4189-352A-5524-5ECB-29A2D9EA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2268-9273-46B1-918F-196151DC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7B8C-70B2-36BA-1A39-9F4602DC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06C1F-7D2C-D6F3-7A90-B5C57D0B8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B953A-B905-FA22-AF36-621662CF8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E07D1-765A-9400-D4FD-9CF3DBA7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BFE4-1F24-4E75-B098-C640CCED9B96}" type="datetime2">
              <a:rPr lang="en-US" smtClean="0"/>
              <a:t>Monday, February 17,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EDF58-5164-E588-EB2F-0C9641D8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EDGE Project on Stellite Alloy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C163E-E84B-ACCE-05C6-DC7AC8C6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2268-9273-46B1-918F-196151DC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6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486D-3EFE-AB0C-1138-ED3DB94B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D4CD3-B634-DF8E-4206-C72633089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DBC48-A522-9594-9C27-CEC48E0A0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D4703-75B6-05AB-B66E-2ACC78D1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5C40-78BC-4808-A8B3-10074E62E34E}" type="datetime2">
              <a:rPr lang="en-US" smtClean="0"/>
              <a:t>Monday, February 17,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932F4-2DFF-F3DF-608C-6C01129E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EDGE Project on Stellite Alloy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5F834-0C04-1022-CD37-C6EEA5D6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2268-9273-46B1-918F-196151DC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8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E5E5"/>
            </a:gs>
            <a:gs pos="100000">
              <a:srgbClr val="548235"/>
            </a:gs>
            <a:gs pos="54000">
              <a:schemeClr val="accent6">
                <a:lumMod val="75000"/>
              </a:schemeClr>
            </a:gs>
            <a:gs pos="78000">
              <a:schemeClr val="accent6">
                <a:lumMod val="75000"/>
              </a:schemeClr>
            </a:gs>
            <a:gs pos="0">
              <a:schemeClr val="bg2">
                <a:tint val="98000"/>
                <a:satMod val="130000"/>
                <a:shade val="90000"/>
                <a:lumMod val="103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70383-AA65-AF12-C2C2-718585F2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ED0FB-8FBC-943C-8661-C6B997FED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8999"/>
            <a:ext cx="10515600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76EB6-B87C-57F4-E75C-7D71E9295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82EC256-B511-48C9-85FE-A55D8200180D}" type="datetime2">
              <a:rPr lang="en-US" smtClean="0"/>
              <a:t>Monday, February 17,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89B90-531B-F890-BBFA-3A24F2680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EDGE Project on Stellite Alloy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9026D-EA44-FA61-F015-C75F66D82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47C353-5A53-71FC-1EFA-7DB05C93AFC4}"/>
              </a:ext>
            </a:extLst>
          </p:cNvPr>
          <p:cNvSpPr/>
          <p:nvPr userDrawn="1"/>
        </p:nvSpPr>
        <p:spPr>
          <a:xfrm>
            <a:off x="10302240" y="393463"/>
            <a:ext cx="1506109" cy="575150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1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A3DF-FFEE-6AA4-302B-C5EF16F63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8429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Welcome to my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5705A-1211-7A31-9CCE-A0F5467BD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19400"/>
            <a:ext cx="9144000" cy="3309257"/>
          </a:xfrm>
        </p:spPr>
        <p:txBody>
          <a:bodyPr numCol="2"/>
          <a:lstStyle/>
          <a:p>
            <a:endParaRPr lang="en-US" u="sng" dirty="0"/>
          </a:p>
          <a:p>
            <a:r>
              <a:rPr lang="en-US" sz="2800" u="sng" dirty="0"/>
              <a:t>Submitted by</a:t>
            </a:r>
          </a:p>
          <a:p>
            <a:r>
              <a:rPr lang="en-US" sz="2800" b="1" dirty="0"/>
              <a:t>Jalal Uddin Rumi</a:t>
            </a:r>
          </a:p>
          <a:p>
            <a:r>
              <a:rPr lang="en-US" dirty="0"/>
              <a:t>EDGE ID: </a:t>
            </a:r>
            <a:r>
              <a:rPr lang="en-US" b="1" dirty="0"/>
              <a:t>14</a:t>
            </a:r>
            <a:r>
              <a:rPr lang="en-US" dirty="0"/>
              <a:t> (</a:t>
            </a:r>
            <a:r>
              <a:rPr lang="en-US" b="1" dirty="0"/>
              <a:t>Office 67</a:t>
            </a:r>
            <a:r>
              <a:rPr lang="en-US" dirty="0"/>
              <a:t>)</a:t>
            </a:r>
          </a:p>
          <a:p>
            <a:r>
              <a:rPr lang="en-US" dirty="0"/>
              <a:t>Department of Physics</a:t>
            </a:r>
          </a:p>
          <a:p>
            <a:r>
              <a:rPr lang="en-US" dirty="0"/>
              <a:t>University Of Barishal.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800" u="sng" dirty="0"/>
              <a:t>Submitted to</a:t>
            </a:r>
          </a:p>
          <a:p>
            <a:r>
              <a:rPr lang="en-US" sz="2800" b="1" dirty="0"/>
              <a:t>Md Mahbub E Noor</a:t>
            </a:r>
          </a:p>
          <a:p>
            <a:r>
              <a:rPr lang="en-US" sz="2800" dirty="0"/>
              <a:t>Assistant Professor</a:t>
            </a:r>
          </a:p>
          <a:p>
            <a:r>
              <a:rPr lang="en-US" sz="2800" dirty="0"/>
              <a:t>Department of CSE</a:t>
            </a:r>
          </a:p>
          <a:p>
            <a:r>
              <a:rPr lang="en-US" sz="2800" dirty="0"/>
              <a:t>University of Barishal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A870F4-C6F4-483E-8680-D6C6040E53C6}"/>
              </a:ext>
            </a:extLst>
          </p:cNvPr>
          <p:cNvCxnSpPr>
            <a:cxnSpLocks/>
          </p:cNvCxnSpPr>
          <p:nvPr/>
        </p:nvCxnSpPr>
        <p:spPr>
          <a:xfrm>
            <a:off x="6096000" y="3167743"/>
            <a:ext cx="0" cy="2525486"/>
          </a:xfrm>
          <a:prstGeom prst="line">
            <a:avLst/>
          </a:prstGeom>
          <a:ln w="603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E02540-8147-9C15-20E6-059D0F859D99}"/>
              </a:ext>
            </a:extLst>
          </p:cNvPr>
          <p:cNvCxnSpPr>
            <a:cxnSpLocks/>
          </p:cNvCxnSpPr>
          <p:nvPr/>
        </p:nvCxnSpPr>
        <p:spPr>
          <a:xfrm>
            <a:off x="6248400" y="3320143"/>
            <a:ext cx="0" cy="2111828"/>
          </a:xfrm>
          <a:prstGeom prst="line">
            <a:avLst/>
          </a:prstGeom>
          <a:ln w="603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E876E0-E682-3156-BA8D-68E88006AC54}"/>
              </a:ext>
            </a:extLst>
          </p:cNvPr>
          <p:cNvCxnSpPr>
            <a:cxnSpLocks/>
          </p:cNvCxnSpPr>
          <p:nvPr/>
        </p:nvCxnSpPr>
        <p:spPr>
          <a:xfrm>
            <a:off x="5932715" y="3320143"/>
            <a:ext cx="0" cy="2111828"/>
          </a:xfrm>
          <a:prstGeom prst="line">
            <a:avLst/>
          </a:prstGeom>
          <a:ln w="603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17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D2231D7-E3F0-7CC1-52C8-308743043E1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4C17B-5159-6EB9-AD4E-84FB5BDD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D4BB-5B58-41B1-9477-D8FC31AA2FED}" type="datetime2">
              <a:rPr lang="en-US" smtClean="0"/>
              <a:t>Monday, February 17,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5D73E4-CB49-7AD6-98FE-992F23CA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 Project on Stellite Alloy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E368D-8D26-D4DB-8C18-632E6DE9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2268-9273-46B1-918F-196151DC065C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0EB2A5-E989-028A-6710-DB240189B4A0}"/>
              </a:ext>
            </a:extLst>
          </p:cNvPr>
          <p:cNvSpPr txBox="1"/>
          <p:nvPr/>
        </p:nvSpPr>
        <p:spPr>
          <a:xfrm>
            <a:off x="3366407" y="2644170"/>
            <a:ext cx="54591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1324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4A95-D88E-5DEC-45AA-73D6433A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2188"/>
            <a:ext cx="10515600" cy="1392239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3200" dirty="0"/>
              <a:t>My topic is</a:t>
            </a:r>
            <a:br>
              <a:rPr lang="en-US" sz="3200" dirty="0"/>
            </a:br>
            <a:r>
              <a:rPr lang="en-US" sz="6700" b="1" dirty="0"/>
              <a:t>Stellie Alloy</a:t>
            </a:r>
            <a:endParaRPr lang="en-US" sz="32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8C0E1-393D-5CFC-6147-34B5C025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961E-27DA-4CE6-A39D-86385F20C583}" type="datetime2">
              <a:rPr lang="en-US" smtClean="0"/>
              <a:t>Monday, February 17,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CF07B-43AE-2F83-7C70-C905655E2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EDGE Project on Stellite Alloy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0523B-A4E8-D7C0-BB0F-9B2AA33F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231C724-6318-A46C-DB63-6A2FD7864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3776" y="2612571"/>
            <a:ext cx="7544447" cy="3307492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182129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B9366-C97B-0ED1-9FB4-297B0DEB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ADF3-0928-43DD-8EA6-9039CF525DA4}" type="datetime2">
              <a:rPr lang="en-US" smtClean="0"/>
              <a:t>Monday, February 17,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DF037-3560-17FF-3C0A-3AB0E528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 Project on Stellite Alloy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F216-11BA-32A2-C35A-99AD5C03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6E83E4-542D-4718-4E12-28A348C79722}"/>
              </a:ext>
            </a:extLst>
          </p:cNvPr>
          <p:cNvSpPr txBox="1"/>
          <p:nvPr/>
        </p:nvSpPr>
        <p:spPr>
          <a:xfrm>
            <a:off x="838200" y="947057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b="1" u="sng" dirty="0"/>
          </a:p>
          <a:p>
            <a:pPr algn="ctr"/>
            <a:r>
              <a:rPr lang="en-US" sz="4000" b="1" u="sng" dirty="0"/>
              <a:t>Table of content</a:t>
            </a:r>
          </a:p>
          <a:p>
            <a:pPr algn="ctr"/>
            <a:endParaRPr lang="en-US" sz="4000" b="1" u="sng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/>
              <a:t>Information about the metal pieces used to develop the alloy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b="1" dirty="0"/>
              <a:t>Excel Functions used in this project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/>
              <a:t>Stellite is made from an alloy of 5 metals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/>
              <a:t>Key points about Stellite alloy characteristics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/>
              <a:t>Uses of Stellite Alloy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789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7AB57-F7A5-A123-22E2-B123E838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F5D4-6B02-4125-BB82-B2DC7322251F}" type="datetime2">
              <a:rPr lang="en-US" smtClean="0"/>
              <a:t>Monday, February 17,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ECD9F-138C-F596-39A0-5D1B44D2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EDGE Project on Stellite Alloy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DD731-189F-41CC-1542-6D954E33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C827BC-8CF1-A76B-7B39-DDA12E597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416" y="2743200"/>
            <a:ext cx="8281167" cy="3026229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9901AC-5CC8-D9D9-96FF-84F6DDD42A9F}"/>
              </a:ext>
            </a:extLst>
          </p:cNvPr>
          <p:cNvSpPr txBox="1"/>
          <p:nvPr/>
        </p:nvSpPr>
        <p:spPr>
          <a:xfrm>
            <a:off x="1371599" y="1894669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Information about the metal pieces used to develop the alloy: </a:t>
            </a:r>
          </a:p>
        </p:txBody>
      </p:sp>
    </p:spTree>
    <p:extLst>
      <p:ext uri="{BB962C8B-B14F-4D97-AF65-F5344CB8AC3E}">
        <p14:creationId xmlns:p14="http://schemas.microsoft.com/office/powerpoint/2010/main" val="126169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70A0-D26F-F4BA-0C82-7F8A607DC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7094"/>
            <a:ext cx="10515600" cy="66176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 </a:t>
            </a:r>
            <a:r>
              <a:rPr lang="en-US" b="1" u="sng" dirty="0"/>
              <a:t>Excel Functions used in this project: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8374C-E5E4-965D-B551-6D058F5C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ADF3-0928-43DD-8EA6-9039CF525DA4}" type="datetime2">
              <a:rPr lang="en-US" smtClean="0"/>
              <a:t>Monday, February 17,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FC200-3224-B8E7-EFB6-D6844D0F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 Project on Stellite Alloy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AF91B-146A-9257-D43D-403CADC0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49A82F-5F94-962E-69F8-D270D4BF9B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666690" y="1729054"/>
            <a:ext cx="4858620" cy="443709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A756D-4AB5-7AA1-C347-164E2F71A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054"/>
            <a:ext cx="10515600" cy="4554991"/>
          </a:xfrm>
        </p:spPr>
        <p:txBody>
          <a:bodyPr numCol="2">
            <a:normAutofit lnSpcReduction="10000"/>
          </a:bodyPr>
          <a:lstStyle/>
          <a:p>
            <a:r>
              <a:rPr lang="en-US" b="1" dirty="0"/>
              <a:t>Sum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Example =SUM(A1:A10)</a:t>
            </a:r>
          </a:p>
          <a:p>
            <a:r>
              <a:rPr lang="en-US" b="1" dirty="0"/>
              <a:t>Product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Example =PRODUCT(A1:A10)</a:t>
            </a:r>
          </a:p>
          <a:p>
            <a:r>
              <a:rPr lang="en-US" b="1" dirty="0"/>
              <a:t>DIVISION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Example=A1/B1</a:t>
            </a:r>
          </a:p>
          <a:p>
            <a:r>
              <a:rPr lang="en-US" b="1" dirty="0"/>
              <a:t>AVERAGE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Example=AVERAGE(B1:B10)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VLOOKUP</a:t>
            </a:r>
          </a:p>
          <a:p>
            <a:pPr marL="0" indent="0">
              <a:buNone/>
            </a:pPr>
            <a:r>
              <a:rPr lang="en-US" dirty="0"/>
              <a:t>Example=VLOOKUP(D1, A1:B10, 2, FALSE)</a:t>
            </a:r>
          </a:p>
          <a:p>
            <a:r>
              <a:rPr lang="en-US" b="1" dirty="0"/>
              <a:t>LOOKUP</a:t>
            </a:r>
          </a:p>
          <a:p>
            <a:pPr marL="0" indent="0">
              <a:buNone/>
            </a:pPr>
            <a:r>
              <a:rPr lang="en-US" dirty="0"/>
              <a:t>Example =LOOKUP(lookup_value, lookup_vector, [result_vector])</a:t>
            </a:r>
          </a:p>
          <a:p>
            <a:r>
              <a:rPr lang="en-US" b="1" dirty="0"/>
              <a:t>HLOOKUP</a:t>
            </a:r>
          </a:p>
          <a:p>
            <a:pPr marL="0" indent="0">
              <a:buNone/>
            </a:pPr>
            <a:r>
              <a:rPr lang="en-US" dirty="0"/>
              <a:t>Example=HLOOKUP(lookup_value, table_array, row_index_num, [range_lookup])</a:t>
            </a:r>
          </a:p>
        </p:txBody>
      </p:sp>
    </p:spTree>
    <p:extLst>
      <p:ext uri="{BB962C8B-B14F-4D97-AF65-F5344CB8AC3E}">
        <p14:creationId xmlns:p14="http://schemas.microsoft.com/office/powerpoint/2010/main" val="151329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67CD9-7F64-3744-F139-551D2D7E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A303-4267-4643-8BBE-670023E9A674}" type="datetime2">
              <a:rPr lang="en-US" smtClean="0"/>
              <a:t>Monday, February 17,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97C05-5B7C-95FE-1678-65412A74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EDGE Project on Stellite Alloy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60B95-6596-409C-4DAC-C9F8FBA1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3C1295-4DB4-EE7B-DD71-3BEA550019DE}"/>
              </a:ext>
            </a:extLst>
          </p:cNvPr>
          <p:cNvSpPr txBox="1"/>
          <p:nvPr/>
        </p:nvSpPr>
        <p:spPr>
          <a:xfrm>
            <a:off x="1899555" y="1339848"/>
            <a:ext cx="8392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Stellite is made from an alloy of 5 metals.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8BBA75-1582-EA5B-FD50-657131E22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98" y="2189788"/>
            <a:ext cx="8068801" cy="3962953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223244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EB5B2-D98E-2C6C-CD2B-844A9923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6155"/>
            <a:ext cx="10515600" cy="917128"/>
          </a:xfrm>
        </p:spPr>
        <p:txBody>
          <a:bodyPr>
            <a:normAutofit/>
          </a:bodyPr>
          <a:lstStyle/>
          <a:p>
            <a:r>
              <a:rPr lang="en-US" u="sng" dirty="0"/>
              <a:t>Key points about Stellite alloy </a:t>
            </a:r>
            <a:r>
              <a:rPr lang="en-US" b="1" u="sng" dirty="0"/>
              <a:t>characteristics</a:t>
            </a:r>
            <a:r>
              <a:rPr lang="en-US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17018-D86C-2BD1-696D-9F178F17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ADF3-0928-43DD-8EA6-9039CF525DA4}" type="datetime2">
              <a:rPr lang="en-US" smtClean="0"/>
              <a:t>Monday, February 17,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DC17B-3576-C486-A8CB-10C5BB23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 Project on Stellite Alloy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AB564-2AB8-8AFA-69B5-0EDCC59E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97253C5-3D68-CA93-B0F3-14EB190F88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62415"/>
            <a:ext cx="105156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wear resistance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Corrosion resistance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High-temperature strength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Oxidation resistance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 resistance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Cavitation resistance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Versatility in different grades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D246C6-F6CC-6BBB-E869-BB2AE3A0A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1" y="2073284"/>
            <a:ext cx="4114799" cy="3628562"/>
          </a:xfrm>
          <a:prstGeom prst="rect">
            <a:avLst/>
          </a:prstGeom>
          <a:effectLst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385393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9AD7-AB21-77F1-FBB1-D8D3A6AF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1725"/>
            <a:ext cx="10515600" cy="737961"/>
          </a:xfrm>
        </p:spPr>
        <p:txBody>
          <a:bodyPr/>
          <a:lstStyle/>
          <a:p>
            <a:pPr algn="ctr"/>
            <a:r>
              <a:rPr lang="en-US" b="1" u="sng" dirty="0"/>
              <a:t>Uses</a:t>
            </a:r>
            <a:r>
              <a:rPr lang="en-US" u="sng" dirty="0"/>
              <a:t> of Stellite Alloy: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B2FCB-0CF6-13FF-63CA-5809E484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ADF3-0928-43DD-8EA6-9039CF525DA4}" type="datetime2">
              <a:rPr lang="en-US" smtClean="0"/>
              <a:t>Monday, February 17,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A242F-B2E6-EF3F-40F1-5A95855F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 Project on Stellite Alloy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59938-72D1-BF4F-7024-1F92B41B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ffectLst>
            <a:softEdge rad="127000"/>
          </a:effectLst>
        </p:spPr>
        <p:txBody>
          <a:bodyPr/>
          <a:lstStyle/>
          <a:p>
            <a:r>
              <a:rPr lang="en-US" dirty="0"/>
              <a:t>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0D2F20-465F-0439-BE54-DBC2C72B4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5338"/>
            <a:ext cx="4114800" cy="2173986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02658D-2CCA-FE92-4AA4-265764DDD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441" y="3996018"/>
            <a:ext cx="4114800" cy="217398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160728-CF2F-0100-8848-83913AC9DB42}"/>
              </a:ext>
            </a:extLst>
          </p:cNvPr>
          <p:cNvSpPr txBox="1"/>
          <p:nvPr/>
        </p:nvSpPr>
        <p:spPr>
          <a:xfrm>
            <a:off x="6613441" y="1873601"/>
            <a:ext cx="47403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Cutting tools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Valve seats and engine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Bearings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Aerospace and turbine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51C222-6FEB-DC1C-B52C-E637E36ED082}"/>
              </a:ext>
            </a:extLst>
          </p:cNvPr>
          <p:cNvSpPr txBox="1"/>
          <p:nvPr/>
        </p:nvSpPr>
        <p:spPr>
          <a:xfrm>
            <a:off x="838200" y="4324977"/>
            <a:ext cx="508362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Medical instruments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Dies and molds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Mining and drilling equipment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0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E14F59-1562-6456-C0D4-BB2738AA7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829" y="685801"/>
            <a:ext cx="4114800" cy="54864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7FA9A-E5D5-908A-BC31-C086B175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D4BB-5B58-41B1-9477-D8FC31AA2FED}" type="datetime2">
              <a:rPr lang="en-US" smtClean="0"/>
              <a:t>Monday, February 17,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67718-A0B3-B75C-A46D-6D9C493E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EDGE Project on Stellite Alloy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1DBFA-7DD3-258A-6F93-8A061708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2268-9273-46B1-918F-196151DC065C}" type="slidenum">
              <a:rPr lang="en-US" smtClean="0"/>
              <a:t>9</a:t>
            </a:fld>
            <a:endParaRPr lang="en-US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B00E6279-628A-01FB-90D1-D6ED93748623}"/>
              </a:ext>
            </a:extLst>
          </p:cNvPr>
          <p:cNvSpPr/>
          <p:nvPr/>
        </p:nvSpPr>
        <p:spPr>
          <a:xfrm>
            <a:off x="5192485" y="136525"/>
            <a:ext cx="4898571" cy="2166257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Any Question?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D01670-391C-5A29-7EB3-CF11D57639BE}"/>
              </a:ext>
            </a:extLst>
          </p:cNvPr>
          <p:cNvSpPr/>
          <p:nvPr/>
        </p:nvSpPr>
        <p:spPr>
          <a:xfrm>
            <a:off x="5007428" y="1961469"/>
            <a:ext cx="653144" cy="2889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329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Welcome to my presentation</vt:lpstr>
      <vt:lpstr>My topic is Stellie Alloy</vt:lpstr>
      <vt:lpstr>PowerPoint Presentation</vt:lpstr>
      <vt:lpstr>PowerPoint Presentation</vt:lpstr>
      <vt:lpstr> Excel Functions used in this project:</vt:lpstr>
      <vt:lpstr>PowerPoint Presentation</vt:lpstr>
      <vt:lpstr>Key points about Stellite alloy characteristics:</vt:lpstr>
      <vt:lpstr>Uses of Stellite Alloy: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JALAL UDDIN RUMI</dc:creator>
  <cp:lastModifiedBy>JALAL UDDIN RUMI</cp:lastModifiedBy>
  <cp:revision>13</cp:revision>
  <dcterms:created xsi:type="dcterms:W3CDTF">2025-02-13T16:32:25Z</dcterms:created>
  <dcterms:modified xsi:type="dcterms:W3CDTF">2025-02-17T17:02:36Z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