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4" r:id="rId6"/>
    <p:sldId id="263" r:id="rId7"/>
    <p:sldId id="265" r:id="rId8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83D2F8-82E2-E53A-5582-8CB3ABEE70E8}" v="267" dt="2025-01-30T09:28:47.558"/>
    <p1510:client id="{9CA212D7-2764-2E87-3837-6ED819A30AAC}" v="8" dt="2025-01-30T12:59:35.065"/>
  </p1510:revLst>
</p1510:revInfo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Laurent </a:t>
            </a:r>
            <a:r>
              <a:rPr lang="en" dirty="0" err="1"/>
              <a:t>Bialylew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Jalal Mammadov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699343" y="169145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08273" y="2053220"/>
            <a:ext cx="2661000" cy="41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Added new UML diagrams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699346" y="111755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06232" y="3460989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677324" y="2260552"/>
            <a:ext cx="1312265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677323" y="2834452"/>
            <a:ext cx="511148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 dirty="0"/>
              <a:t>Created new classes</a:t>
            </a:r>
            <a:endParaRPr sz="20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06229" y="4389733"/>
            <a:ext cx="3569196" cy="64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Created functions for adding and viewing vehicle, road, and junction list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06229" y="4051633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functions</a:t>
            </a:r>
          </a:p>
        </p:txBody>
      </p:sp>
      <p:sp>
        <p:nvSpPr>
          <p:cNvPr id="2" name="Google Shape;1470;p37">
            <a:extLst>
              <a:ext uri="{FF2B5EF4-FFF2-40B4-BE49-F238E27FC236}">
                <a16:creationId xmlns:a16="http://schemas.microsoft.com/office/drawing/2014/main" id="{241AA885-6C77-A917-EECB-0D7F4EBF54BB}"/>
              </a:ext>
            </a:extLst>
          </p:cNvPr>
          <p:cNvSpPr txBox="1">
            <a:spLocks/>
          </p:cNvSpPr>
          <p:nvPr/>
        </p:nvSpPr>
        <p:spPr>
          <a:xfrm>
            <a:off x="696545" y="3157221"/>
            <a:ext cx="4398258" cy="4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 dirty="0"/>
              <a:t>Created vehicle, road, and junction classes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39377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Diagram</a:t>
            </a:r>
          </a:p>
        </p:txBody>
      </p:sp>
      <p:pic>
        <p:nvPicPr>
          <p:cNvPr id="4" name="圖片 3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B81703BF-B617-358E-6E58-8E6F309FB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75" y="1285875"/>
            <a:ext cx="6661132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de-DE" dirty="0"/>
          </a:p>
        </p:txBody>
      </p:sp>
      <p:pic>
        <p:nvPicPr>
          <p:cNvPr id="6" name="圖片 5" descr="一張含有 螢幕擷取畫面, 文字, 圖表, 圓形 的圖片&#10;&#10;AI 產生的內容可能不正確。">
            <a:extLst>
              <a:ext uri="{FF2B5EF4-FFF2-40B4-BE49-F238E27FC236}">
                <a16:creationId xmlns:a16="http://schemas.microsoft.com/office/drawing/2014/main" id="{1FD51B2D-299B-52DE-A164-136481A8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987" y="1019404"/>
            <a:ext cx="7316692" cy="41237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6CAB4C4-9B17-B057-E4A4-A47C54B0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registering and adding vehicles/roads/junctions</a:t>
            </a:r>
          </a:p>
        </p:txBody>
      </p:sp>
      <p:pic>
        <p:nvPicPr>
          <p:cNvPr id="9" name="圖片 8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0A809AE2-C8E3-5749-B534-33443A82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57" y="1455029"/>
            <a:ext cx="6668877" cy="36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Sequence Diagram for viewing list of vehicle/road/junction</a:t>
            </a:r>
            <a:endParaRPr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DB98DB-39FA-4D58-9524-15C427BA591C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軟體 的圖片&#10;&#10;AI 產生的內容可能不正確。">
            <a:extLst>
              <a:ext uri="{FF2B5EF4-FFF2-40B4-BE49-F238E27FC236}">
                <a16:creationId xmlns:a16="http://schemas.microsoft.com/office/drawing/2014/main" id="{1C2B98C2-0F5A-0ECE-18A6-B3C781BA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2" y="1480850"/>
            <a:ext cx="7931342" cy="36621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F54E41E-0688-0419-1CEC-740B01FA8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254843" cy="572700"/>
          </a:xfrm>
        </p:spPr>
        <p:txBody>
          <a:bodyPr/>
          <a:lstStyle/>
          <a:p>
            <a:r>
              <a:rPr lang="zh-TW" altLang="en-US"/>
              <a:t>Sequence Diagram for viewing logged vehicles at a specific junctions</a:t>
            </a:r>
          </a:p>
        </p:txBody>
      </p:sp>
      <p:pic>
        <p:nvPicPr>
          <p:cNvPr id="9" name="圖片 8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764CDDC4-239D-7315-4AD5-9391ECE5E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55" y="1464313"/>
            <a:ext cx="6727175" cy="368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746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如螢幕大小 (16:9)</PresentationFormat>
  <Paragraphs>23</Paragraphs>
  <Slides>7</Slides>
  <Notes>5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Introduction to Coding Workshop by Slidesgo</vt:lpstr>
      <vt:lpstr>Weekly Project Update</vt:lpstr>
      <vt:lpstr>Work done this week</vt:lpstr>
      <vt:lpstr>Class Diagram</vt:lpstr>
      <vt:lpstr>Use Case Diagram</vt:lpstr>
      <vt:lpstr>Sequence Diagram registering and adding vehicles/roads/junctions</vt:lpstr>
      <vt:lpstr>Sequence Diagram for viewing list of vehicle/road/junction</vt:lpstr>
      <vt:lpstr>Sequence Diagram for viewing logged vehicles at a specific junctions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Karbukov, Daniil (Postgraduate Student)</cp:lastModifiedBy>
  <cp:revision>62</cp:revision>
  <dcterms:modified xsi:type="dcterms:W3CDTF">2025-05-10T23:53:57Z</dcterms:modified>
</cp:coreProperties>
</file>