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  <p:sldId id="266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9A3BC-005A-79DF-3943-E5598C96E7C5}" v="95" dt="2025-02-06T11:40:11.842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Laurent </a:t>
            </a:r>
            <a:r>
              <a:rPr lang="en" dirty="0" err="1"/>
              <a:t>Bialylew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Jalal Mammadov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699343" y="169145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08273" y="2053220"/>
            <a:ext cx="2661000" cy="41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Added new UML diagrams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699346" y="111755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06232" y="3460989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677324" y="2260552"/>
            <a:ext cx="1312265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677323" y="2834452"/>
            <a:ext cx="511148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 dirty="0"/>
              <a:t>Created new class</a:t>
            </a:r>
            <a:endParaRPr sz="20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06229" y="4389733"/>
            <a:ext cx="3569196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Created and edited functions for detecting violations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06229" y="4051633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</a:p>
        </p:txBody>
      </p:sp>
      <p:sp>
        <p:nvSpPr>
          <p:cNvPr id="2" name="Google Shape;1470;p37">
            <a:extLst>
              <a:ext uri="{FF2B5EF4-FFF2-40B4-BE49-F238E27FC236}">
                <a16:creationId xmlns:a16="http://schemas.microsoft.com/office/drawing/2014/main" id="{241AA885-6C77-A917-EECB-0D7F4EBF54BB}"/>
              </a:ext>
            </a:extLst>
          </p:cNvPr>
          <p:cNvSpPr txBox="1">
            <a:spLocks/>
          </p:cNvSpPr>
          <p:nvPr/>
        </p:nvSpPr>
        <p:spPr>
          <a:xfrm>
            <a:off x="696545" y="3157221"/>
            <a:ext cx="4398258" cy="4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Created violation class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39377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Diagram</a:t>
            </a:r>
          </a:p>
        </p:txBody>
      </p:sp>
      <p:pic>
        <p:nvPicPr>
          <p:cNvPr id="2" name="圖片 1" descr="一張含有 文字, 螢幕擷取畫面, 圖表, 方案 的圖片&#10;&#10;AI 產生的內容可能不正確。">
            <a:extLst>
              <a:ext uri="{FF2B5EF4-FFF2-40B4-BE49-F238E27FC236}">
                <a16:creationId xmlns:a16="http://schemas.microsoft.com/office/drawing/2014/main" id="{B076F752-56A3-C15B-96C3-BAA88E02C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12" y="0"/>
            <a:ext cx="53228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de-DE" dirty="0"/>
          </a:p>
        </p:txBody>
      </p:sp>
      <p:pic>
        <p:nvPicPr>
          <p:cNvPr id="4" name="圖片 3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65C60F1F-BBB1-A6A5-B199-54BCF2E6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02" y="1095375"/>
            <a:ext cx="5287807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6CAB4C4-9B17-B057-E4A4-A47C54B0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registering and adding vehicles/roads/junctions</a:t>
            </a:r>
          </a:p>
        </p:txBody>
      </p:sp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0A809AE2-C8E3-5749-B534-33443A8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57" y="1455029"/>
            <a:ext cx="6668877" cy="36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Diagram for viewing list of vehicle/road/junction</a:t>
            </a:r>
            <a:endParaRPr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DB98DB-39FA-4D58-9524-15C427BA591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軟體 的圖片&#10;&#10;AI 產生的內容可能不正確。">
            <a:extLst>
              <a:ext uri="{FF2B5EF4-FFF2-40B4-BE49-F238E27FC236}">
                <a16:creationId xmlns:a16="http://schemas.microsoft.com/office/drawing/2014/main" id="{1C2B98C2-0F5A-0ECE-18A6-B3C781BA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2" y="1480850"/>
            <a:ext cx="7931342" cy="36621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F54E41E-0688-0419-1CEC-740B01FA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254843" cy="572700"/>
          </a:xfrm>
        </p:spPr>
        <p:txBody>
          <a:bodyPr/>
          <a:lstStyle/>
          <a:p>
            <a:r>
              <a:rPr lang="zh-TW" altLang="en-US"/>
              <a:t>Sequence Diagram for viewing logged vehicles at a specific junctions</a:t>
            </a:r>
          </a:p>
        </p:txBody>
      </p:sp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764CDDC4-239D-7315-4AD5-9391ECE5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5" y="1464313"/>
            <a:ext cx="6727175" cy="36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43989F4-B837-9838-D768-5C6884EB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2" y="246587"/>
            <a:ext cx="7704000" cy="572700"/>
          </a:xfrm>
        </p:spPr>
        <p:txBody>
          <a:bodyPr/>
          <a:lstStyle/>
          <a:p>
            <a:r>
              <a:rPr lang="zh-TW" altLang="en-US"/>
              <a:t>Sequence </a:t>
            </a:r>
            <a:br>
              <a:rPr lang="zh-TW" altLang="en-US" dirty="0"/>
            </a:br>
            <a:r>
              <a:rPr lang="zh-TW" altLang="en-US"/>
              <a:t>diagram for </a:t>
            </a:r>
            <a:br>
              <a:rPr lang="zh-TW" altLang="en-US" dirty="0"/>
            </a:br>
            <a:r>
              <a:rPr lang="zh-TW" altLang="en-US"/>
              <a:t>issuing </a:t>
            </a:r>
            <a:br>
              <a:rPr lang="zh-TW" altLang="en-US" dirty="0"/>
            </a:br>
            <a:r>
              <a:rPr lang="zh-TW" altLang="en-US"/>
              <a:t>traffic</a:t>
            </a:r>
            <a:br>
              <a:rPr lang="zh-TW" altLang="en-US" dirty="0"/>
            </a:br>
            <a:r>
              <a:rPr lang="zh-TW" altLang="en-US"/>
              <a:t>violations</a:t>
            </a:r>
            <a:br>
              <a:rPr lang="zh-TW" altLang="en-US" dirty="0"/>
            </a:br>
            <a:r>
              <a:rPr lang="zh-TW" altLang="en-US"/>
              <a:t>and fines</a:t>
            </a:r>
            <a:endParaRPr lang="zh-TW" altLang="en-US" dirty="0"/>
          </a:p>
        </p:txBody>
      </p:sp>
      <p:pic>
        <p:nvPicPr>
          <p:cNvPr id="9" name="圖片 8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0C41289F-F359-D62D-7748-D5866557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85" y="0"/>
            <a:ext cx="59274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1810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如螢幕大小 (16:9)</PresentationFormat>
  <Paragraphs>23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Introduction to Coding Workshop by Slidesgo</vt:lpstr>
      <vt:lpstr>Weekly Project Update</vt:lpstr>
      <vt:lpstr>Work done this week</vt:lpstr>
      <vt:lpstr>Class Diagram</vt:lpstr>
      <vt:lpstr>Use Case Diagram</vt:lpstr>
      <vt:lpstr>Sequence Diagram registering and adding vehicles/roads/junctions</vt:lpstr>
      <vt:lpstr>Sequence Diagram for viewing list of vehicle/road/junction</vt:lpstr>
      <vt:lpstr>Sequence Diagram for viewing logged vehicles at a specific junctions</vt:lpstr>
      <vt:lpstr>Sequence  diagram for  issuing  traffic violations and fines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Karbukov, Daniil (Postgraduate Student)</cp:lastModifiedBy>
  <cp:revision>83</cp:revision>
  <dcterms:modified xsi:type="dcterms:W3CDTF">2025-05-10T23:55:08Z</dcterms:modified>
</cp:coreProperties>
</file>