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5"/>
      <p:bold r:id="rId16"/>
      <p:italic r:id="rId17"/>
      <p:boldItalic r:id="rId18"/>
    </p:embeddedFont>
    <p:embeddedFont>
      <p:font typeface="IBM Plex Mono" panose="020B0509050203000203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E4EC27-3CC6-0551-5BD0-A7748315F97A}" v="34" dt="2025-02-13T13:03:14.054"/>
    <p1510:client id="{B729A3BC-005A-79DF-3943-E5598C96E7C5}" v="259" dt="2025-02-13T12:01:32.050"/>
  </p1510:revLst>
</p1510:revInfo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Laurent </a:t>
            </a:r>
            <a:r>
              <a:rPr lang="en" dirty="0" err="1"/>
              <a:t>Bialylew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Jalal Mammadov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D7CB1450-C663-96D6-6E23-BCF776A45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74DA28-881C-E362-DED5-47B3BE35CED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0783C94C-1F98-A13F-CAB9-8FFB8AB1E53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48A8DFD9-C346-2166-5690-05432A5F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for getting congested areas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1B6C231-D1AE-11A6-26B0-7D526EEFC32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70FE7CD1-27F3-C8DB-7F0A-67295B07048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9AEDDB53-3946-132C-68EA-323BA1B3F11C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397F2ED6-9EF1-8AE6-72FA-1787EB18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75" y="1625099"/>
            <a:ext cx="6270625" cy="35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3CDB0CF-A4B7-07AA-99CF-2780D449411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A8B247B3-AF79-E4E5-1B7D-C56CD795A23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1921A6-E58E-B8F6-09C9-6A5296CF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813" y="445025"/>
            <a:ext cx="3020876" cy="572700"/>
          </a:xfrm>
        </p:spPr>
        <p:txBody>
          <a:bodyPr/>
          <a:lstStyle/>
          <a:p>
            <a:r>
              <a:rPr lang="zh-TW" altLang="en-US" dirty="0">
                <a:solidFill>
                  <a:srgbClr val="0C0A9E"/>
                </a:solidFill>
                <a:cs typeface="Helvetica"/>
              </a:rPr>
              <a:t>Sequence </a:t>
            </a:r>
            <a:r>
              <a:rPr lang="en-US" altLang="en-US" dirty="0">
                <a:solidFill>
                  <a:srgbClr val="0C0A9E"/>
                </a:solidFill>
                <a:cs typeface="Helvetica"/>
              </a:rPr>
              <a:t>D</a:t>
            </a:r>
            <a:r>
              <a:rPr lang="zh-TW" altLang="en-US" dirty="0">
                <a:solidFill>
                  <a:srgbClr val="0C0A9E"/>
                </a:solidFill>
                <a:cs typeface="Helvetica"/>
              </a:rPr>
              <a:t>iagram for predicting </a:t>
            </a:r>
            <a:r>
              <a:rPr lang="zh-TW" altLang="en-US">
                <a:solidFill>
                  <a:srgbClr val="0C0A9E"/>
                </a:solidFill>
                <a:cs typeface="Helvetica"/>
              </a:rPr>
              <a:t>congestions and recommending new routes</a:t>
            </a:r>
            <a:endParaRPr lang="zh-TW" altLang="en-US">
              <a:solidFill>
                <a:srgbClr val="0C0A9E"/>
              </a:solidFill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26C56F6-01C9-6033-83DC-C4D46AF76810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ED64FF81-AE97-F99A-8774-D15DCED5874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59F81D1C-A03E-9AE2-3C86-E3D0D325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431" y="730250"/>
            <a:ext cx="6127389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956579B-D529-4036-700A-902BB90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Showcase</a:t>
            </a:r>
          </a:p>
        </p:txBody>
      </p:sp>
      <p:pic>
        <p:nvPicPr>
          <p:cNvPr id="9" name="圖片 8" descr="一張含有 文字, 螢幕擷取畫面, 圖表, 圓形 的圖片&#10;&#10;AI 產生的內容可能不正確。">
            <a:extLst>
              <a:ext uri="{FF2B5EF4-FFF2-40B4-BE49-F238E27FC236}">
                <a16:creationId xmlns:a16="http://schemas.microsoft.com/office/drawing/2014/main" id="{53014735-C63E-DB33-BF0D-CF335718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21" y="464344"/>
            <a:ext cx="6109738" cy="46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4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699343" y="169145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08273" y="2053220"/>
            <a:ext cx="2661000" cy="416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Added new UML diagrams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699346" y="111755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06232" y="3460989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677324" y="2260552"/>
            <a:ext cx="1312265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677323" y="2834452"/>
            <a:ext cx="511148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 dirty="0"/>
              <a:t>Created new class</a:t>
            </a:r>
            <a:endParaRPr sz="2000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06229" y="4389733"/>
            <a:ext cx="5304351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Created functions for detecting </a:t>
            </a:r>
            <a:r>
              <a:rPr lang="en-US" dirty="0" err="1"/>
              <a:t>analysing</a:t>
            </a:r>
            <a:r>
              <a:rPr lang="en-US" dirty="0"/>
              <a:t> traffic data, detecting congestions, and recommending new routes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06229" y="4051633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</a:p>
        </p:txBody>
      </p:sp>
      <p:sp>
        <p:nvSpPr>
          <p:cNvPr id="2" name="Google Shape;1470;p37">
            <a:extLst>
              <a:ext uri="{FF2B5EF4-FFF2-40B4-BE49-F238E27FC236}">
                <a16:creationId xmlns:a16="http://schemas.microsoft.com/office/drawing/2014/main" id="{241AA885-6C77-A917-EECB-0D7F4EBF54BB}"/>
              </a:ext>
            </a:extLst>
          </p:cNvPr>
          <p:cNvSpPr txBox="1">
            <a:spLocks/>
          </p:cNvSpPr>
          <p:nvPr/>
        </p:nvSpPr>
        <p:spPr>
          <a:xfrm>
            <a:off x="696545" y="3157221"/>
            <a:ext cx="5114354" cy="4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 dirty="0"/>
              <a:t>Created </a:t>
            </a:r>
            <a:r>
              <a:rPr lang="en-US" dirty="0" err="1"/>
              <a:t>TrafficAnalytics</a:t>
            </a:r>
            <a:r>
              <a:rPr lang="en-US" dirty="0"/>
              <a:t> and </a:t>
            </a:r>
            <a:r>
              <a:rPr lang="en-US" dirty="0" err="1"/>
              <a:t>TrafficPrediction</a:t>
            </a:r>
            <a:r>
              <a:rPr lang="en-US" dirty="0"/>
              <a:t> class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39377"/>
            <a:ext cx="251810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Diagram</a:t>
            </a:r>
          </a:p>
        </p:txBody>
      </p:sp>
      <p:pic>
        <p:nvPicPr>
          <p:cNvPr id="4" name="圖片 3" descr="一張含有 文字, 螢幕擷取畫面, 圖表, 方案 的圖片&#10;&#10;AI 產生的內容可能不正確。">
            <a:extLst>
              <a:ext uri="{FF2B5EF4-FFF2-40B4-BE49-F238E27FC236}">
                <a16:creationId xmlns:a16="http://schemas.microsoft.com/office/drawing/2014/main" id="{86F202FD-9A4E-5938-11E1-0B75E8ED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557" y="0"/>
            <a:ext cx="525010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92" y="414133"/>
            <a:ext cx="2954371" cy="572700"/>
          </a:xfrm>
        </p:spPr>
        <p:txBody>
          <a:bodyPr/>
          <a:lstStyle/>
          <a:p>
            <a:r>
              <a:rPr lang="en-US" dirty="0"/>
              <a:t>Use Case </a:t>
            </a:r>
            <a:br>
              <a:rPr lang="en-US" dirty="0"/>
            </a:br>
            <a:r>
              <a:rPr lang="en-US" dirty="0"/>
              <a:t>Diagram</a:t>
            </a:r>
            <a:endParaRPr lang="de-DE" dirty="0"/>
          </a:p>
        </p:txBody>
      </p:sp>
      <p:pic>
        <p:nvPicPr>
          <p:cNvPr id="4" name="圖片 3" descr="一張含有 文字, 圖表, 螢幕擷取畫面, 設計 的圖片&#10;&#10;AI 產生的內容可能不正確。">
            <a:extLst>
              <a:ext uri="{FF2B5EF4-FFF2-40B4-BE49-F238E27FC236}">
                <a16:creationId xmlns:a16="http://schemas.microsoft.com/office/drawing/2014/main" id="{FE1B77FE-B1FE-028D-572B-C542EF74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21" y="0"/>
            <a:ext cx="667011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6CAB4C4-9B17-B057-E4A4-A47C54B0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registering and adding vehicles/roads/junctions</a:t>
            </a:r>
          </a:p>
        </p:txBody>
      </p:sp>
      <p:pic>
        <p:nvPicPr>
          <p:cNvPr id="9" name="圖片 8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0A809AE2-C8E3-5749-B534-33443A82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57" y="1455029"/>
            <a:ext cx="6668877" cy="36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Sequence Diagram for viewing list of vehicle/road/junction</a:t>
            </a:r>
            <a:endParaRPr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DB98DB-39FA-4D58-9524-15C427BA591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, 軟體 的圖片&#10;&#10;AI 產生的內容可能不正確。">
            <a:extLst>
              <a:ext uri="{FF2B5EF4-FFF2-40B4-BE49-F238E27FC236}">
                <a16:creationId xmlns:a16="http://schemas.microsoft.com/office/drawing/2014/main" id="{1C2B98C2-0F5A-0ECE-18A6-B3C781BA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2" y="1480850"/>
            <a:ext cx="7931342" cy="36621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F54E41E-0688-0419-1CEC-740B01FA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254843" cy="572700"/>
          </a:xfrm>
        </p:spPr>
        <p:txBody>
          <a:bodyPr/>
          <a:lstStyle/>
          <a:p>
            <a:r>
              <a:rPr lang="zh-TW" altLang="en-US"/>
              <a:t>Sequence Diagram for viewing logged vehicles at a specific junctions</a:t>
            </a:r>
          </a:p>
        </p:txBody>
      </p:sp>
      <p:pic>
        <p:nvPicPr>
          <p:cNvPr id="9" name="圖片 8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764CDDC4-239D-7315-4AD5-9391ECE5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5" y="1464313"/>
            <a:ext cx="6727175" cy="36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43989F4-B837-9838-D768-5C6884EB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2" y="246587"/>
            <a:ext cx="7704000" cy="572700"/>
          </a:xfrm>
        </p:spPr>
        <p:txBody>
          <a:bodyPr/>
          <a:lstStyle/>
          <a:p>
            <a:r>
              <a:rPr lang="zh-TW" altLang="en-US"/>
              <a:t>Sequence </a:t>
            </a:r>
            <a:br>
              <a:rPr lang="zh-TW" altLang="en-US" dirty="0"/>
            </a:br>
            <a:r>
              <a:rPr lang="zh-TW" altLang="en-US"/>
              <a:t>Diagram for </a:t>
            </a:r>
            <a:br>
              <a:rPr lang="zh-TW" altLang="en-US" dirty="0"/>
            </a:br>
            <a:r>
              <a:rPr lang="zh-TW" altLang="en-US"/>
              <a:t>issuing </a:t>
            </a:r>
            <a:br>
              <a:rPr lang="zh-TW" altLang="en-US" dirty="0"/>
            </a:br>
            <a:r>
              <a:rPr lang="zh-TW" altLang="en-US"/>
              <a:t>traffic</a:t>
            </a:r>
            <a:br>
              <a:rPr lang="zh-TW" altLang="en-US" dirty="0"/>
            </a:br>
            <a:r>
              <a:rPr lang="zh-TW" altLang="en-US"/>
              <a:t>violations</a:t>
            </a:r>
            <a:br>
              <a:rPr lang="zh-TW" altLang="en-US" dirty="0"/>
            </a:br>
            <a:r>
              <a:rPr lang="zh-TW" altLang="en-US"/>
              <a:t>and fines</a:t>
            </a:r>
            <a:endParaRPr lang="zh-TW" altLang="en-US" dirty="0"/>
          </a:p>
        </p:txBody>
      </p:sp>
      <p:pic>
        <p:nvPicPr>
          <p:cNvPr id="9" name="圖片 8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0C41289F-F359-D62D-7748-D5866557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585" y="0"/>
            <a:ext cx="59274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1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AF3F722-BA82-50AE-BAE4-1455B7F85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398F06-3B84-0FEE-D281-B8CDD3B4214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1673B33-0C3B-95E5-2351-710E33D719C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0057DB9-DDB6-6259-4E16-B9E640B7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for getting a traffic analysis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50C4211B-1B87-5313-AD2B-A32E9E68071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18610685-9F63-FD1D-F780-650AC7AF201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47407A69-6465-AB43-53A5-61D37763E3A0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7DF09A55-A609-B8B0-3E7F-F5460F9F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63" y="1535234"/>
            <a:ext cx="6433237" cy="36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4878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如螢幕大小 (16:9)</PresentationFormat>
  <Paragraphs>23</Paragraphs>
  <Slides>12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Introduction to Coding Workshop by Slidesgo</vt:lpstr>
      <vt:lpstr>Weekly Project Update</vt:lpstr>
      <vt:lpstr>Work done this week</vt:lpstr>
      <vt:lpstr>Class Diagram</vt:lpstr>
      <vt:lpstr>Use Case  Diagram</vt:lpstr>
      <vt:lpstr>Sequence Diagram registering and adding vehicles/roads/junctions</vt:lpstr>
      <vt:lpstr>Sequence Diagram for viewing list of vehicle/road/junction</vt:lpstr>
      <vt:lpstr>Sequence Diagram for viewing logged vehicles at a specific junctions</vt:lpstr>
      <vt:lpstr>Sequence  Diagram for  issuing  traffic violations and fines</vt:lpstr>
      <vt:lpstr>Sequence Diagram for getting a traffic analysis</vt:lpstr>
      <vt:lpstr>Sequence Diagram for getting congested areas</vt:lpstr>
      <vt:lpstr>Sequence Diagram for predicting congestions and recommending new routes</vt:lpstr>
      <vt:lpstr>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Karbukov, Daniil (Postgraduate Student)</cp:lastModifiedBy>
  <cp:revision>139</cp:revision>
  <dcterms:modified xsi:type="dcterms:W3CDTF">2025-05-10T23:55:57Z</dcterms:modified>
</cp:coreProperties>
</file>