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4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MVC4 and </a:t>
            </a:r>
            <a:r>
              <a:rPr lang="en-US" dirty="0" err="1" smtClean="0"/>
              <a:t>EmberJS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Featured REST Based API</a:t>
            </a:r>
          </a:p>
          <a:p>
            <a:r>
              <a:rPr lang="en-US" dirty="0" smtClean="0"/>
              <a:t>Model Controller architecture for highly cohesive , testable APIs</a:t>
            </a:r>
          </a:p>
          <a:p>
            <a:r>
              <a:rPr lang="en-US" dirty="0" smtClean="0"/>
              <a:t>Easily consumable JSON via HTTP</a:t>
            </a:r>
          </a:p>
          <a:p>
            <a:r>
              <a:rPr lang="en-US" dirty="0" smtClean="0"/>
              <a:t>Shared security model for easy integration into existing applications</a:t>
            </a:r>
          </a:p>
          <a:p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err="1" smtClean="0"/>
              <a:t>ApiController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strategy</a:t>
            </a:r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Mobile Web Site</a:t>
            </a:r>
          </a:p>
          <a:p>
            <a:pPr lvl="1"/>
            <a:r>
              <a:rPr lang="en-US" dirty="0" smtClean="0"/>
              <a:t>MVC4 Mobile Views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View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just works</a:t>
            </a:r>
          </a:p>
          <a:p>
            <a:pPr lvl="1"/>
            <a:r>
              <a:rPr lang="en-US" dirty="0" smtClean="0"/>
              <a:t>Mobile out of the box in MVC 4</a:t>
            </a:r>
          </a:p>
          <a:p>
            <a:r>
              <a:rPr lang="en-US" dirty="0" smtClean="0"/>
              <a:t>Customize Display Providers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Client Side MVC</a:t>
            </a:r>
          </a:p>
          <a:p>
            <a:pPr lvl="1"/>
            <a:r>
              <a:rPr lang="en-US" dirty="0" smtClean="0"/>
              <a:t>Why MVC on the client?</a:t>
            </a:r>
          </a:p>
          <a:p>
            <a:r>
              <a:rPr lang="en-US" dirty="0" smtClean="0"/>
              <a:t>Backbone vs. Ember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EmberJS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Ember.Application</a:t>
            </a:r>
            <a:endParaRPr lang="en-US" dirty="0" smtClean="0"/>
          </a:p>
          <a:p>
            <a:r>
              <a:rPr lang="en-US" dirty="0" err="1" smtClean="0"/>
              <a:t>Ember.Object</a:t>
            </a:r>
            <a:endParaRPr lang="en-US" dirty="0" smtClean="0"/>
          </a:p>
          <a:p>
            <a:pPr lvl="1"/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Computed Properties</a:t>
            </a:r>
            <a:endParaRPr lang="en-US" dirty="0"/>
          </a:p>
          <a:p>
            <a:pPr lvl="1"/>
            <a:r>
              <a:rPr lang="en-US" dirty="0" err="1" smtClean="0"/>
              <a:t>Ember.ArrayController</a:t>
            </a:r>
            <a:endParaRPr lang="en-US" dirty="0"/>
          </a:p>
          <a:p>
            <a:r>
              <a:rPr lang="en-US" dirty="0" err="1" smtClean="0"/>
              <a:t>Ember.View</a:t>
            </a:r>
            <a:endParaRPr lang="en-US" dirty="0" smtClean="0"/>
          </a:p>
          <a:p>
            <a:pPr lvl="1"/>
            <a:r>
              <a:rPr lang="en-US" dirty="0" smtClean="0"/>
              <a:t>Observers</a:t>
            </a:r>
          </a:p>
          <a:p>
            <a:r>
              <a:rPr lang="en-US" dirty="0" smtClean="0"/>
              <a:t>Handlebars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Users\Sean\Downloads\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5372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5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98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MVC4 and EmberJS</vt:lpstr>
      <vt:lpstr>Web API</vt:lpstr>
      <vt:lpstr>Web API Implementation</vt:lpstr>
      <vt:lpstr>Mobile Views</vt:lpstr>
      <vt:lpstr>Mobile View Implementation</vt:lpstr>
      <vt:lpstr>EmberJS</vt:lpstr>
      <vt:lpstr>Implementing EmberJS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MVC4 and EmberJS</dc:title>
  <dc:creator>Sean</dc:creator>
  <cp:lastModifiedBy>Sean</cp:lastModifiedBy>
  <cp:revision>7</cp:revision>
  <dcterms:created xsi:type="dcterms:W3CDTF">2012-06-19T04:35:36Z</dcterms:created>
  <dcterms:modified xsi:type="dcterms:W3CDTF">2012-06-19T05:40:14Z</dcterms:modified>
</cp:coreProperties>
</file>