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5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1493-1DE6-4808-817B-5DF00F2C17E9}" type="datetimeFigureOut">
              <a:rPr lang="en-US" smtClean="0"/>
              <a:t>6/18/2012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414-A2A5-4638-A60F-209D59E78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50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1493-1DE6-4808-817B-5DF00F2C17E9}" type="datetimeFigureOut">
              <a:rPr lang="en-US" smtClean="0"/>
              <a:t>6/18/2012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414-A2A5-4638-A60F-209D59E78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1493-1DE6-4808-817B-5DF00F2C17E9}" type="datetimeFigureOut">
              <a:rPr lang="en-US" smtClean="0"/>
              <a:t>6/18/2012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414-A2A5-4638-A60F-209D59E78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0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1493-1DE6-4808-817B-5DF00F2C17E9}" type="datetimeFigureOut">
              <a:rPr lang="en-US" smtClean="0"/>
              <a:t>6/18/2012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414-A2A5-4638-A60F-209D59E78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91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1493-1DE6-4808-817B-5DF00F2C17E9}" type="datetimeFigureOut">
              <a:rPr lang="en-US" smtClean="0"/>
              <a:t>6/18/2012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414-A2A5-4638-A60F-209D59E78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58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1493-1DE6-4808-817B-5DF00F2C17E9}" type="datetimeFigureOut">
              <a:rPr lang="en-US" smtClean="0"/>
              <a:t>6/18/2012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414-A2A5-4638-A60F-209D59E78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95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1493-1DE6-4808-817B-5DF00F2C17E9}" type="datetimeFigureOut">
              <a:rPr lang="en-US" smtClean="0"/>
              <a:t>6/18/2012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414-A2A5-4638-A60F-209D59E78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13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1493-1DE6-4808-817B-5DF00F2C17E9}" type="datetimeFigureOut">
              <a:rPr lang="en-US" smtClean="0"/>
              <a:t>6/18/2012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414-A2A5-4638-A60F-209D59E78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42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1493-1DE6-4808-817B-5DF00F2C17E9}" type="datetimeFigureOut">
              <a:rPr lang="en-US" smtClean="0"/>
              <a:t>6/18/2012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414-A2A5-4638-A60F-209D59E78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9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1493-1DE6-4808-817B-5DF00F2C17E9}" type="datetimeFigureOut">
              <a:rPr lang="en-US" smtClean="0"/>
              <a:t>6/18/2012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414-A2A5-4638-A60F-209D59E78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63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1493-1DE6-4808-817B-5DF00F2C17E9}" type="datetimeFigureOut">
              <a:rPr lang="en-US" smtClean="0"/>
              <a:t>6/18/2012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414-A2A5-4638-A60F-209D59E78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33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D1493-1DE6-4808-817B-5DF00F2C17E9}" type="datetimeFigureOut">
              <a:rPr lang="en-US" smtClean="0"/>
              <a:t>6/18/2012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10414-A2A5-4638-A60F-209D59E78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346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MVC4 and </a:t>
            </a:r>
            <a:r>
              <a:rPr lang="en-US" dirty="0" err="1" smtClean="0"/>
              <a:t>EmberJS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40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MVC4 and EmberJS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MVC4 and EmberJS</dc:title>
  <dc:creator>Sean</dc:creator>
  <cp:lastModifiedBy>Sean</cp:lastModifiedBy>
  <cp:revision>1</cp:revision>
  <dcterms:created xsi:type="dcterms:W3CDTF">2012-06-19T04:35:36Z</dcterms:created>
  <dcterms:modified xsi:type="dcterms:W3CDTF">2012-06-19T04:39:54Z</dcterms:modified>
</cp:coreProperties>
</file>