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9E1B-68E5-4D03-BDE6-A441B362B9A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96A0E-20A3-48A4-8559-84DDE9FE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96A0E-20A3-48A4-8559-84DDE9FE1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4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1444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9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255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4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32B556B-62F2-BCD0-BAFB-CA5F1B04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9" y="10"/>
            <a:ext cx="12191979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E6C3B-4BB8-4376-3F92-48988E152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303020"/>
            <a:ext cx="5837994" cy="135689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Title: Scalability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35A6-A4D5-BFE0-2AF0-6891F6A4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6"/>
            <a:ext cx="5746554" cy="22561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Subtitle: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It Is, Why It's Important, and What Happens Without It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sz="24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Jalal Khan, Section 5B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3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3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B47D-7E1A-DAA2-4F26-22DCAE1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Introduction to Scalability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B3ED6CB-EAC7-B93B-87D0-5A52DB45B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0879" y="2262719"/>
            <a:ext cx="85966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“Hey everyone! Today, we’re talking about a crucial topic in software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development: scalability.”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sentence on what the audience will learn: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scalability?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important?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what happens if we don’t use it?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DBC6-0D42-8E31-D60B-BC18FEB4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66800"/>
            <a:ext cx="6434300" cy="970450"/>
          </a:xfrm>
        </p:spPr>
        <p:txBody>
          <a:bodyPr>
            <a:normAutofit/>
          </a:bodyPr>
          <a:lstStyle/>
          <a:p>
            <a:r>
              <a:rPr lang="en-US" b="1" dirty="0"/>
              <a:t>What is Scalability?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AC65F1-74BA-DFC7-8AA8-53E9F75A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885" y="2258573"/>
            <a:ext cx="789873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What is Scalability?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What is Scalability?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“Scalability is the ability of software to handle increased loads—whether it's more users, more data, or more requests—without compromising performance.”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Analogy</a:t>
            </a:r>
            <a:r>
              <a:rPr lang="en-US" dirty="0"/>
              <a:t>: A road that expands to accommodate more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point</a:t>
            </a:r>
            <a:r>
              <a:rPr lang="en-US" dirty="0"/>
              <a:t>: Scalability ensures smooth performance under growing demand.</a:t>
            </a:r>
          </a:p>
        </p:txBody>
      </p:sp>
    </p:spTree>
    <p:extLst>
      <p:ext uri="{BB962C8B-B14F-4D97-AF65-F5344CB8AC3E}">
        <p14:creationId xmlns:p14="http://schemas.microsoft.com/office/powerpoint/2010/main" val="128684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4BF9-C082-BEFA-8EF8-FF95640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16568"/>
            <a:ext cx="8761413" cy="706964"/>
          </a:xfrm>
        </p:spPr>
        <p:txBody>
          <a:bodyPr/>
          <a:lstStyle/>
          <a:p>
            <a:r>
              <a:rPr lang="en-US" b="1" dirty="0"/>
              <a:t>Why is Scalability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C3315-28E6-AD24-AB02-C04A7748D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7539" y="2732197"/>
            <a:ext cx="86465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Why is Scalability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Why is Scalability Important?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Ensures software remains fast as demand grows.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Satisfaction</a:t>
            </a:r>
            <a:r>
              <a:rPr lang="en-US" dirty="0"/>
              <a:t>: Quick and responsive systems keep users happy.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 Efficiency</a:t>
            </a:r>
            <a:r>
              <a:rPr lang="en-US" dirty="0"/>
              <a:t>: Add resources as needed, rather than massive upgrades.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Future-Proofing</a:t>
            </a:r>
            <a:r>
              <a:rPr lang="en-US" dirty="0"/>
              <a:t>: Prepares the software for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40466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3757-0C1C-36F7-839B-753401B7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27" y="491479"/>
            <a:ext cx="6821545" cy="1444200"/>
          </a:xfrm>
        </p:spPr>
        <p:txBody>
          <a:bodyPr/>
          <a:lstStyle/>
          <a:p>
            <a:pPr algn="l"/>
            <a:r>
              <a:rPr lang="en-US" b="1" dirty="0"/>
              <a:t>What Happens Without Scalability?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391A-3A57-D7FA-00A6-71619520E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637" y="2457450"/>
            <a:ext cx="7766936" cy="371474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Title: </a:t>
            </a:r>
            <a:r>
              <a:rPr lang="en-US" i="1" dirty="0"/>
              <a:t>What Happens Without Scalability?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Server Overload</a:t>
            </a:r>
            <a:r>
              <a:rPr lang="en-US" dirty="0"/>
              <a:t>:</a:t>
            </a:r>
          </a:p>
          <a:p>
            <a:pPr lvl="1" algn="l"/>
            <a:r>
              <a:rPr lang="en-US" dirty="0"/>
              <a:t>                     One server gets overwhelmed with requests, leading to slowdowns                          or crashes.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Database Bottlenecks</a:t>
            </a:r>
            <a:r>
              <a:rPr lang="en-US" dirty="0"/>
              <a:t>: </a:t>
            </a:r>
          </a:p>
          <a:p>
            <a:pPr lvl="1" algn="l"/>
            <a:r>
              <a:rPr lang="en-US" dirty="0"/>
              <a:t>                        Too many requests make simple operations take longer.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High Latency</a:t>
            </a:r>
            <a:r>
              <a:rPr lang="en-US" dirty="0"/>
              <a:t>:    </a:t>
            </a:r>
          </a:p>
          <a:p>
            <a:pPr lvl="1" algn="l"/>
            <a:r>
              <a:rPr lang="en-US" dirty="0"/>
              <a:t>                         Delays in user actions due to an overworked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Downtime</a:t>
            </a:r>
            <a:r>
              <a:rPr lang="en-US" dirty="0"/>
              <a:t>:</a:t>
            </a:r>
          </a:p>
          <a:p>
            <a:pPr lvl="1" algn="l"/>
            <a:r>
              <a:rPr lang="en-US" dirty="0"/>
              <a:t>                          Overload can lead to system crashes, causing loss of user trust.</a:t>
            </a:r>
          </a:p>
        </p:txBody>
      </p:sp>
    </p:spTree>
    <p:extLst>
      <p:ext uri="{BB962C8B-B14F-4D97-AF65-F5344CB8AC3E}">
        <p14:creationId xmlns:p14="http://schemas.microsoft.com/office/powerpoint/2010/main" val="442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176-1E90-6B95-B65D-8C589E2D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4" y="839789"/>
            <a:ext cx="8596668" cy="1320800"/>
          </a:xfrm>
        </p:spPr>
        <p:txBody>
          <a:bodyPr/>
          <a:lstStyle/>
          <a:p>
            <a:r>
              <a:rPr lang="en-US" b="1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2C28-5C12-4979-5A9E-5E07DB93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Scenario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                           Growing Social Media Platform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Describe a social media platform that starts with 1,000 users but grows to 1 million.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the impact of no scalability: server overload, database issues, high latency, and downtime.</a:t>
            </a:r>
          </a:p>
        </p:txBody>
      </p:sp>
    </p:spTree>
    <p:extLst>
      <p:ext uri="{BB962C8B-B14F-4D97-AF65-F5344CB8AC3E}">
        <p14:creationId xmlns:p14="http://schemas.microsoft.com/office/powerpoint/2010/main" val="35082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E43-306A-400A-2D70-00B2F149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1" y="977735"/>
            <a:ext cx="8596668" cy="1320800"/>
          </a:xfrm>
        </p:spPr>
        <p:txBody>
          <a:bodyPr/>
          <a:lstStyle/>
          <a:p>
            <a:r>
              <a:rPr lang="en-US" b="1" dirty="0"/>
              <a:t>How to Achieve Scalability?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4B89A-1AD9-36C6-DC7A-41B039BFA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1223" y="2677245"/>
            <a:ext cx="8813837" cy="23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How to Achieve Scalability?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How to Achieve Scalability?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: Distribute traffic across multiple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Caching</a:t>
            </a:r>
            <a:r>
              <a:rPr lang="en-US" dirty="0"/>
              <a:t>: Store frequently accessed data to reduce database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Modular Architectures</a:t>
            </a:r>
            <a:r>
              <a:rPr lang="en-US" dirty="0"/>
              <a:t>: Design components that can be scaled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9901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947-F429-AAA6-26BD-D324F01C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34" y="1043940"/>
            <a:ext cx="8596668" cy="1320800"/>
          </a:xfrm>
        </p:spPr>
        <p:txBody>
          <a:bodyPr/>
          <a:lstStyle/>
          <a:p>
            <a:r>
              <a:rPr lang="en-US" b="1" dirty="0"/>
              <a:t>Wrap-up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7FC0DD-CECA-6B62-F3CF-9812E0DEB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0244" y="1847750"/>
            <a:ext cx="68248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Wrap-up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Wrap-up: Why Scalability Matters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“Scalable software isn’t just about handling growth;</a:t>
            </a:r>
          </a:p>
          <a:p>
            <a:pPr marL="457200" lvl="1" indent="0">
              <a:buNone/>
            </a:pPr>
            <a:r>
              <a:rPr lang="en-US" dirty="0"/>
              <a:t>       it’s about being prepared for success.”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Summary of the main points: Performance, cost efficiency, </a:t>
            </a:r>
          </a:p>
          <a:p>
            <a:pPr marL="457200" lvl="1" indent="0">
              <a:buNone/>
            </a:pPr>
            <a:r>
              <a:rPr lang="en-US" dirty="0"/>
              <a:t>     and user satisfaction are crucial reasons to prioritize scalability.</a:t>
            </a:r>
          </a:p>
        </p:txBody>
      </p:sp>
    </p:spTree>
    <p:extLst>
      <p:ext uri="{BB962C8B-B14F-4D97-AF65-F5344CB8AC3E}">
        <p14:creationId xmlns:p14="http://schemas.microsoft.com/office/powerpoint/2010/main" val="35796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6ECB-3887-2A7E-CE50-16E06B29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 /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E5A84-15BF-5D1C-9C9B-0326D3542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934" y="2135584"/>
            <a:ext cx="7575126" cy="217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Thank You /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Thank You / Questions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 audience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 with: </a:t>
            </a:r>
            <a:r>
              <a:rPr lang="en-US" i="1" dirty="0"/>
              <a:t>“Thanks for watching, and I hope this helped you understand why scalability is so important. See you in the next video!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2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481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Title: Scalability </vt:lpstr>
      <vt:lpstr>Title: Introduction to Scalability </vt:lpstr>
      <vt:lpstr>What is Scalability?</vt:lpstr>
      <vt:lpstr>Why is Scalability Important?</vt:lpstr>
      <vt:lpstr>What Happens Without Scalability?</vt:lpstr>
      <vt:lpstr>Example Scenario</vt:lpstr>
      <vt:lpstr>How to Achieve Scalability?</vt:lpstr>
      <vt:lpstr>Wrap-up</vt:lpstr>
      <vt:lpstr>Thank You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Jalal khan (FA22-BSE-093)</dc:creator>
  <cp:lastModifiedBy>Jalal khan (FA22-BSE-093)</cp:lastModifiedBy>
  <cp:revision>2</cp:revision>
  <dcterms:created xsi:type="dcterms:W3CDTF">2024-09-30T12:54:17Z</dcterms:created>
  <dcterms:modified xsi:type="dcterms:W3CDTF">2024-09-30T14:37:34Z</dcterms:modified>
</cp:coreProperties>
</file>