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62" r:id="rId21"/>
    <p:sldId id="263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53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24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6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7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8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9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1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22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63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05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96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3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133155"/>
            <a:ext cx="5140318" cy="13849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Data Warehouse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salah </a:t>
            </a:r>
            <a:r>
              <a:rPr lang="en-ID" sz="26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sz="2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client ID/X Partners</a:t>
            </a:r>
            <a:endParaRPr lang="en-ID" sz="26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Jalalul Mu’ti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6A37D-FF69-426E-41AA-EB4041697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2" t="19601" r="596" b="16165"/>
          <a:stretch/>
        </p:blipFill>
        <p:spPr>
          <a:xfrm>
            <a:off x="2246349" y="366836"/>
            <a:ext cx="1046929" cy="257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DimCustomer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CustomerName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Age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Gender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City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NoHp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CD784-D32D-8044-10DF-1E718EF00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305" y="1609567"/>
            <a:ext cx="4054776" cy="1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DimProduct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ProductName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ProductCategory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ProductUnitPrice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0C12-CF6E-7E90-F032-F544015D2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78" y="1715665"/>
            <a:ext cx="3744370" cy="13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DimStatusOrder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StatusOrder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StatusOrderDesc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DEAE7-69B7-644F-FB43-0E672F42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303" y="1804993"/>
            <a:ext cx="3709533" cy="10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Hasil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FactSalesOrder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berisi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OrderID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PrimaryKey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ProductID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Quantity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Amount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StatusID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ForeignKey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OrderDate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AA8A9-0B1A-35BB-098E-BE94A0939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5" y="1588675"/>
            <a:ext cx="3776149" cy="17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Job di pada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aplikasi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Talend.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JobDesign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Create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04F5E-620A-CB20-D5BC-140FD7907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563803"/>
            <a:ext cx="3957638" cy="29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Koneksi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Metadata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 DB Connection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Create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AA40F-74D3-A52C-6F05-0B1D7EAD68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09" r="29687" b="27361"/>
          <a:stretch/>
        </p:blipFill>
        <p:spPr>
          <a:xfrm>
            <a:off x="5102764" y="1441289"/>
            <a:ext cx="3441161" cy="34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3. Implementasi ETL di Talend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Eksekusi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Job ETL.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bagian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ETL Table Customer,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ditambahkan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first_name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last_name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Uppercase.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A9FDF-32C9-71DA-3C18-61D1018A12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78" t="8750" r="14453" b="7917"/>
          <a:stretch/>
        </p:blipFill>
        <p:spPr>
          <a:xfrm>
            <a:off x="4571999" y="1441289"/>
            <a:ext cx="3943349" cy="33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4. Membuat Stored Procedure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rial" panose="020B0604020202020204" pitchFamily="34" charset="0"/>
              </a:rPr>
              <a:t>Membuat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SP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summary_order_status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berisi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perintah</a:t>
            </a:r>
            <a:r>
              <a:rPr lang="en-ID" dirty="0">
                <a:effectLst/>
                <a:latin typeface="Arial" panose="020B0604020202020204" pitchFamily="34" charset="0"/>
              </a:rPr>
              <a:t> SELECT dan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</a:rPr>
              <a:t>JOIN </a:t>
            </a:r>
            <a:r>
              <a:rPr lang="en-ID" dirty="0" err="1">
                <a:effectLst/>
                <a:latin typeface="Arial" panose="020B0604020202020204" pitchFamily="34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dimension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menampilkan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OrderID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CustomerName</a:t>
            </a:r>
            <a:r>
              <a:rPr lang="en-ID" dirty="0">
                <a:effectLst/>
                <a:latin typeface="Arial" panose="020B0604020202020204" pitchFamily="34" charset="0"/>
              </a:rPr>
              <a:t>, ProductName, Quantity,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StatusOrder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d</a:t>
            </a:r>
            <a:r>
              <a:rPr lang="en-ID" dirty="0" err="1">
                <a:effectLst/>
                <a:latin typeface="Arial" panose="020B0604020202020204" pitchFamily="34" charset="0"/>
              </a:rPr>
              <a:t>isertai</a:t>
            </a:r>
            <a:r>
              <a:rPr lang="en-ID" dirty="0">
                <a:effectLst/>
                <a:latin typeface="Arial" panose="020B0604020202020204" pitchFamily="34" charset="0"/>
              </a:rPr>
              <a:t>  parameter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StatusID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StatusID</a:t>
            </a:r>
            <a:r>
              <a:rPr lang="en-ID" dirty="0">
                <a:effectLst/>
                <a:latin typeface="Arial" panose="020B0604020202020204" pitchFamily="34" charset="0"/>
              </a:rPr>
              <a:t> (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DimStatusOrder</a:t>
            </a:r>
            <a:r>
              <a:rPr lang="en-ID" dirty="0">
                <a:effectLst/>
                <a:latin typeface="Arial" panose="020B0604020202020204" pitchFamily="34" charset="0"/>
              </a:rPr>
              <a:t>) </a:t>
            </a:r>
            <a:r>
              <a:rPr lang="en-ID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dirty="0">
                <a:effectLst/>
                <a:latin typeface="Arial" panose="020B0604020202020204" pitchFamily="34" charset="0"/>
              </a:rPr>
              <a:t> filter query.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36674-A454-A39D-D896-60824D480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8" t="12889" r="49805" b="38333"/>
          <a:stretch/>
        </p:blipFill>
        <p:spPr>
          <a:xfrm>
            <a:off x="4956453" y="1591154"/>
            <a:ext cx="3616047" cy="29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3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4. Membuat Stored Procedure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85983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menjalankan</a:t>
            </a:r>
            <a:r>
              <a:rPr lang="en-ID" dirty="0">
                <a:latin typeface="Arial" panose="020B0604020202020204" pitchFamily="34" charset="0"/>
              </a:rPr>
              <a:t> Stored </a:t>
            </a:r>
            <a:r>
              <a:rPr lang="en-ID" dirty="0" err="1">
                <a:latin typeface="Arial" panose="020B0604020202020204" pitchFamily="34" charset="0"/>
              </a:rPr>
              <a:t>Prosedure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nya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menggunakan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</a:rPr>
              <a:t>perintah</a:t>
            </a:r>
            <a:r>
              <a:rPr lang="en-ID" dirty="0">
                <a:latin typeface="Arial" panose="020B0604020202020204" pitchFamily="34" charset="0"/>
              </a:rPr>
              <a:t> SQL: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EXEC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summary_order_status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@StatusID =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inputStatusID</a:t>
            </a: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B126-9725-F665-540F-82663C35A7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1" t="11666" r="52344" b="35833"/>
          <a:stretch/>
        </p:blipFill>
        <p:spPr>
          <a:xfrm>
            <a:off x="4900615" y="1441289"/>
            <a:ext cx="3336132" cy="32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Github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Jalalul Mu’ti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Work &amp; Internship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CV. Kawata Sinergi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Desainer Grafis, UI/UX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Jul 2019 – Okt 2019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PT Duta Sarana Ilmu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Desainer Grafis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Mar 2020 – Sept 2020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PTIPD UIN SGD Bandung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Rubik"/>
                <a:ea typeface="Rubik"/>
                <a:cs typeface="Rubik"/>
                <a:sym typeface="Rubik"/>
              </a:rPr>
              <a:t>FrontEnd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Juni 2023 - Sekarang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Mahasiswa Aktif Jurusan Teknik Informatika di UIN Sunan Gunung Djati Bandung. Memiliki pengalaman sebagai seorang Desainer Grafis dan Developer. Memiliki rasa ingin tahu yang tinggi dengan berbagai bidang pengolahan data.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172A3-1BE5-FB9E-F79C-A41C3F106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41" b="26866"/>
          <a:stretch/>
        </p:blipFill>
        <p:spPr>
          <a:xfrm>
            <a:off x="566290" y="500263"/>
            <a:ext cx="1838546" cy="1789623"/>
          </a:xfrm>
          <a:prstGeom prst="ellipse">
            <a:avLst/>
          </a:prstGeom>
          <a:ln w="63500" cap="rnd"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Next &gt;&gt;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256681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90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effectLst/>
                <a:latin typeface="Arial" panose="020B0604020202020204" pitchFamily="34" charset="0"/>
              </a:rPr>
              <a:t>Salah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client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ID/X Partners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bergerak</a:t>
            </a:r>
            <a:r>
              <a:rPr lang="en-ID" dirty="0">
                <a:effectLst/>
                <a:latin typeface="Arial" panose="020B0604020202020204" pitchFamily="34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</a:rPr>
              <a:t>bidang</a:t>
            </a:r>
            <a:r>
              <a:rPr lang="en-ID" dirty="0">
                <a:effectLst/>
                <a:latin typeface="Arial" panose="020B0604020202020204" pitchFamily="34" charset="0"/>
              </a:rPr>
              <a:t> e-commerce </a:t>
            </a:r>
            <a:r>
              <a:rPr lang="en-ID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kebutuhan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dirty="0">
                <a:effectLst/>
                <a:latin typeface="Arial" panose="020B0604020202020204" pitchFamily="34" charset="0"/>
              </a:rPr>
              <a:t> Data Warehouse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berasal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sumber</a:t>
            </a:r>
            <a:r>
              <a:rPr lang="en-ID" dirty="0">
                <a:effectLst/>
                <a:latin typeface="Arial" panose="020B0604020202020204" pitchFamily="34" charset="0"/>
              </a:rPr>
              <a:t>. Data Warehouse </a:t>
            </a:r>
            <a:r>
              <a:rPr lang="en-ID" dirty="0" err="1">
                <a:effectLst/>
                <a:latin typeface="Arial" panose="020B0604020202020204" pitchFamily="34" charset="0"/>
              </a:rPr>
              <a:t>ini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nantinya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terdiri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Dimension.</a:t>
            </a:r>
            <a:br>
              <a:rPr lang="en-ID" dirty="0"/>
            </a:b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dirty="0">
                <a:effectLst/>
                <a:latin typeface="Arial" panose="020B0604020202020204" pitchFamily="34" charset="0"/>
              </a:rPr>
              <a:t> Data Engineer,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dirty="0">
                <a:effectLst/>
                <a:latin typeface="Arial" panose="020B0604020202020204" pitchFamily="34" charset="0"/>
              </a:rPr>
              <a:t> task yang </a:t>
            </a:r>
            <a:r>
              <a:rPr lang="en-ID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anda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:</a:t>
            </a:r>
            <a:endParaRPr lang="en-ID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dirty="0">
                <a:effectLst/>
                <a:latin typeface="Arial" panose="020B0604020202020204" pitchFamily="34" charset="0"/>
              </a:rPr>
              <a:t> Import/Restore Database Staging.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DWH_Project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serta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Fact dan Dimension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di database Staging.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Job ETL di </a:t>
            </a:r>
            <a:r>
              <a:rPr lang="en-ID" dirty="0" err="1">
                <a:effectLst/>
                <a:latin typeface="Arial" panose="020B0604020202020204" pitchFamily="34" charset="0"/>
              </a:rPr>
              <a:t>aplikasi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talend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memindahkan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Staging </a:t>
            </a:r>
            <a:r>
              <a:rPr lang="en-ID" dirty="0" err="1">
                <a:effectLst/>
                <a:latin typeface="Arial" panose="020B0604020202020204" pitchFamily="34" charset="0"/>
              </a:rPr>
              <a:t>ke</a:t>
            </a:r>
            <a:r>
              <a:rPr lang="en-ID" dirty="0">
                <a:effectLst/>
                <a:latin typeface="Arial" panose="020B0604020202020204" pitchFamily="34" charset="0"/>
              </a:rPr>
              <a:t> Data Warehouse. </a:t>
            </a:r>
            <a:r>
              <a:rPr lang="en-ID" dirty="0" err="1">
                <a:effectLst/>
                <a:latin typeface="Arial" panose="020B0604020202020204" pitchFamily="34" charset="0"/>
              </a:rPr>
              <a:t>Khusus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DimCustomer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transformasi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merubah</a:t>
            </a:r>
            <a:r>
              <a:rPr lang="en-ID" dirty="0">
                <a:effectLst/>
                <a:latin typeface="Arial" panose="020B0604020202020204" pitchFamily="34" charset="0"/>
              </a:rPr>
              <a:t> data </a:t>
            </a:r>
            <a:r>
              <a:rPr lang="en-ID" dirty="0" err="1">
                <a:effectLst/>
                <a:latin typeface="Arial" panose="020B0604020202020204" pitchFamily="34" charset="0"/>
              </a:rPr>
              <a:t>dari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FirstName dan </a:t>
            </a:r>
            <a:r>
              <a:rPr lang="en-ID" dirty="0" err="1">
                <a:effectLst/>
                <a:latin typeface="Arial" panose="020B0604020202020204" pitchFamily="34" charset="0"/>
              </a:rPr>
              <a:t>LastName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huruf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kapital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semua</a:t>
            </a:r>
            <a:r>
              <a:rPr lang="en-ID" dirty="0">
                <a:effectLst/>
                <a:latin typeface="Arial" panose="020B060402020202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</a:rPr>
              <a:t>lalu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gabungkan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kedua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dirty="0">
                <a:effectLst/>
                <a:latin typeface="Arial" panose="020B060402020202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CustomerName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dirty="0">
                <a:effectLst/>
                <a:latin typeface="Arial" panose="020B0604020202020204" pitchFamily="34" charset="0"/>
              </a:rPr>
              <a:t> Store Procedure (SP) </a:t>
            </a:r>
            <a:r>
              <a:rPr lang="en-ID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menampilkan</a:t>
            </a:r>
            <a:r>
              <a:rPr lang="en-ID" dirty="0">
                <a:effectLst/>
                <a:latin typeface="Arial" panose="020B0604020202020204" pitchFamily="34" charset="0"/>
              </a:rPr>
              <a:t> summary sales order </a:t>
            </a:r>
            <a:r>
              <a:rPr lang="en-ID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ID" dirty="0">
                <a:effectLst/>
                <a:latin typeface="Arial" panose="020B0604020202020204" pitchFamily="34" charset="0"/>
              </a:rPr>
              <a:t> status </a:t>
            </a:r>
            <a:r>
              <a:rPr lang="en-ID" dirty="0" err="1">
                <a:effectLst/>
                <a:latin typeface="Arial" panose="020B0604020202020204" pitchFamily="34" charset="0"/>
              </a:rPr>
              <a:t>pengiriman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115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Next &gt;&gt;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4331326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1. Restore Database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90"/>
            <a:ext cx="384923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effectLst/>
                <a:latin typeface="Arial" panose="020B0604020202020204" pitchFamily="34" charset="0"/>
              </a:rPr>
              <a:t>Restore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ID" dirty="0">
                <a:effectLst/>
                <a:latin typeface="Arial" panose="020B0604020202020204" pitchFamily="34" charset="0"/>
              </a:rPr>
              <a:t> file ‘</a:t>
            </a:r>
            <a:r>
              <a:rPr lang="en-ID" dirty="0" err="1">
                <a:effectLst/>
                <a:latin typeface="Arial" panose="020B0604020202020204" pitchFamily="34" charset="0"/>
              </a:rPr>
              <a:t>Staging.bak</a:t>
            </a:r>
            <a:r>
              <a:rPr lang="en-ID" dirty="0">
                <a:effectLst/>
                <a:latin typeface="Arial" panose="020B0604020202020204" pitchFamily="34" charset="0"/>
              </a:rPr>
              <a:t>’.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Database 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Wingdings" panose="05000000000000000000" pitchFamily="2" charset="2"/>
              </a:rPr>
              <a:t> Restore Database  Input File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B9E97-B91D-29FA-6C54-2E4BB6CC9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14" t="11865" r="27553" b="18170"/>
          <a:stretch/>
        </p:blipFill>
        <p:spPr>
          <a:xfrm>
            <a:off x="4521994" y="1340019"/>
            <a:ext cx="4143227" cy="3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9" y="662941"/>
            <a:ext cx="4331326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1. Restore Database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89"/>
            <a:ext cx="325192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S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etelah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berhasil</a:t>
            </a:r>
            <a:r>
              <a:rPr lang="en-ID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, d</a:t>
            </a:r>
            <a:r>
              <a:rPr lang="en-ID" dirty="0">
                <a:effectLst/>
                <a:latin typeface="Arial" panose="020B0604020202020204" pitchFamily="34" charset="0"/>
              </a:rPr>
              <a:t>i </a:t>
            </a:r>
            <a:r>
              <a:rPr lang="en-ID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dirty="0">
                <a:effectLst/>
                <a:latin typeface="Arial" panose="020B0604020202020204" pitchFamily="34" charset="0"/>
              </a:rPr>
              <a:t> database </a:t>
            </a:r>
            <a:r>
              <a:rPr lang="en-ID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akan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3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master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customer, product, </a:t>
            </a:r>
            <a:r>
              <a:rPr lang="en-ID" dirty="0" err="1">
                <a:effectLst/>
                <a:latin typeface="Arial" panose="020B0604020202020204" pitchFamily="34" charset="0"/>
              </a:rPr>
              <a:t>status_order</a:t>
            </a:r>
            <a:r>
              <a:rPr lang="en-ID" dirty="0">
                <a:effectLst/>
                <a:latin typeface="Arial" panose="020B0604020202020204" pitchFamily="34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</a:rPr>
              <a:t> 1 table</a:t>
            </a:r>
            <a:r>
              <a:rPr lang="en-ID" dirty="0"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transaksi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dirty="0">
                <a:effectLst/>
                <a:latin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</a:rPr>
              <a:t>sales_order</a:t>
            </a:r>
            <a:r>
              <a:rPr lang="en-ID" dirty="0">
                <a:effectLst/>
                <a:latin typeface="Arial" panose="020B0604020202020204" pitchFamily="34" charset="0"/>
              </a:rPr>
              <a:t>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CD53-C7A0-1E82-BD9D-4B6EF8EA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279" y="1441290"/>
            <a:ext cx="4961956" cy="33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41289"/>
            <a:ext cx="325192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baru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Warehouse.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perintal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SQL 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CREATE DATABASE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DWH_Project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;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86AC6-5EA0-A75B-B7D3-DF295CA4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25" y="1577087"/>
            <a:ext cx="246909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83548" y="662941"/>
            <a:ext cx="6310145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2. M</a:t>
            </a:r>
            <a:r>
              <a:rPr lang="en-ID" sz="3200" b="1" dirty="0"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mbuat Data Warehouse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1" y="1441289"/>
            <a:ext cx="3002588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table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Database Data Warehouse.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Rubik"/>
              <a:cs typeface="Rubik"/>
              <a:sym typeface="Rubik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Perintah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SQL:</a:t>
            </a:r>
            <a:b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</a:b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CREATE TABLE </a:t>
            </a:r>
            <a:r>
              <a:rPr lang="en-US" dirty="0" err="1">
                <a:latin typeface="Arial" panose="020B0604020202020204" pitchFamily="34" charset="0"/>
                <a:ea typeface="Rubik"/>
                <a:cs typeface="Rubik"/>
                <a:sym typeface="Rubik"/>
              </a:rPr>
              <a:t>NamaTabel</a:t>
            </a: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(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      //Isi table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Rubik"/>
                <a:cs typeface="Rubik"/>
                <a:sym typeface="Rubik"/>
              </a:rPr>
              <a:t>);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13AB9-F2C1-B6F8-D27C-2F80F1ED4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9" t="12889" r="16641" b="11806"/>
          <a:stretch/>
        </p:blipFill>
        <p:spPr>
          <a:xfrm>
            <a:off x="3538620" y="1441289"/>
            <a:ext cx="5309321" cy="33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2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647</Words>
  <Application>Microsoft Office PowerPoint</Application>
  <PresentationFormat>On-screen Show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Rubik Medium</vt:lpstr>
      <vt:lpstr>Arial</vt:lpstr>
      <vt:lpstr>Rubik Light</vt:lpstr>
      <vt:lpstr>Rubik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Jalalul</cp:lastModifiedBy>
  <cp:revision>19</cp:revision>
  <dcterms:modified xsi:type="dcterms:W3CDTF">2023-06-03T08:34:37Z</dcterms:modified>
</cp:coreProperties>
</file>