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61194-A89E-4DFE-BA6B-A83B84E9A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1734D3-8623-404A-B053-5E1AF78DE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FCA2C-33D9-45A1-A15B-3F8E8A51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FF1B-A367-4A83-A44E-8B990DC75D1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A80CB-0394-491C-8921-8F00A299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C47954-5EF9-45F1-8D07-47209E0E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13B9-380B-45E9-922F-CB3831FF8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1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01D7A-BF26-4043-9F0E-16F00F49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4B2C9B-183F-4D3F-8410-4A438FD7F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C000B-3461-43BB-98CF-F45FD79D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FF1B-A367-4A83-A44E-8B990DC75D1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BF04B-B010-4C34-B45B-A8F42FCB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5D75C9-CA8D-4192-9B02-7C47984D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13B9-380B-45E9-922F-CB3831FF8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33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ADE73B-CD46-43AD-917C-BD9492F95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8E15A8-8891-49B4-881D-E282DB474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9B6AE-FCBB-407B-8385-57C09CEA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FF1B-A367-4A83-A44E-8B990DC75D1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82299-143C-4F2A-8E49-0237E5BC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6B22A6-CBAE-4898-A5D4-1C54C77C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13B9-380B-45E9-922F-CB3831FF8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927E9-7D9D-4564-AB58-BFB3FD0D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1DCD19-9920-4D5D-BE99-6C45D3D3B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ACDA5-4065-4C6E-856F-68492F68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FF1B-A367-4A83-A44E-8B990DC75D1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30D7E-BAEF-483B-A82C-7EFCA005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BE7F0-C857-42A0-8437-FBF2DC78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13B9-380B-45E9-922F-CB3831FF8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30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D51A9-273F-4959-8405-99E51E41E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17CDCB-E4DC-4093-A2C9-1A731B8FC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373E9-4484-4475-8D2F-5CF9BD3A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FF1B-A367-4A83-A44E-8B990DC75D1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2FB32-6AA8-432E-A395-A5565350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3F23A-A7A8-482E-AE95-2D2FFC94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13B9-380B-45E9-922F-CB3831FF8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4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B3045-1024-4ABA-91DD-D5863FB0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15B26-AD48-4D62-8CA9-882908532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33504C-ED4C-4E97-8765-B6B5F3786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728C7E-42E9-4FDB-B71D-40DA2AAC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FF1B-A367-4A83-A44E-8B990DC75D1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24B7C0-3657-4826-B073-09FBA19D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23F84B-AC23-436B-8653-490194E5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13B9-380B-45E9-922F-CB3831FF8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1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B83D9-1BE8-4365-801B-52C333686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B3778-E128-495E-9AD3-39A0EEC06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1B14CA-7BD7-4CE2-8F8F-1571DC6B3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814DB7-973E-4B73-8669-224B23BE1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B073D8-2A84-4481-AC50-27FCB8BF3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6C2688-A7AE-4F13-A2AC-F2A650F5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FF1B-A367-4A83-A44E-8B990DC75D1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578CB2-D151-4102-9A82-658ABB15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70E5C7-CCF1-4143-A80C-34F60386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13B9-380B-45E9-922F-CB3831FF8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1AFB7-05A6-43FA-A669-C85CAE5C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1FBF89-B049-42BB-B698-3180390A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FF1B-A367-4A83-A44E-8B990DC75D1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D329E7-3BF9-457C-8D30-09AC1785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51E288-4E4C-48EE-88EA-453BC289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13B9-380B-45E9-922F-CB3831FF8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69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3C87AC-564A-426C-BD24-CD085900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FF1B-A367-4A83-A44E-8B990DC75D1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547CB6-F30C-41B5-8981-E098C915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824EC9-6C7A-474F-BEFC-549860F0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13B9-380B-45E9-922F-CB3831FF8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84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AB1FB-EC38-4FD4-AC0A-726E2FD1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8A8AE-8766-49FB-BB2C-B87CD676D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70A20D-7AA9-495B-9AFD-7CE7210A7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04F466-D16D-4E98-952F-118206F7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FF1B-A367-4A83-A44E-8B990DC75D1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096C01-8B31-453C-AED2-57BF7780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474348-E442-4FD1-A130-CF3D88E0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13B9-380B-45E9-922F-CB3831FF8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65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B25F5-63A2-41E7-BA50-E61E8FD47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A66BD6-C426-42B7-998F-68B03FF43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B67ACE-2515-43EF-BA00-9C5F34AB6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DFFE40-A79C-44BA-AD93-A5A80831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FF1B-A367-4A83-A44E-8B990DC75D1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CD42F2-8910-4D92-85DE-67BA4B84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6F8E-A184-46C9-BC4E-3E4623DA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13B9-380B-45E9-922F-CB3831FF8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8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86A32A-A167-4C6A-A6E5-2727C33F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E8A5C3-B89D-4802-B651-ED90E2FD4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E22A1-CD79-4E73-88E7-D0A96A3C9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8FF1B-A367-4A83-A44E-8B990DC75D1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013C4-2840-4442-8679-82A4BBC75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D6939-DF5E-4CC2-B1C4-01415D548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D13B9-380B-45E9-922F-CB3831FF8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76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42853-A664-4B72-AEAF-4D4AC7E82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227" y="199085"/>
            <a:ext cx="7238260" cy="1401115"/>
          </a:xfrm>
        </p:spPr>
        <p:txBody>
          <a:bodyPr/>
          <a:lstStyle/>
          <a:p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파이썬 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</a:t>
            </a:r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반 자료형 문제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6457BE-A413-4F6D-A1DE-CD7306567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2264" y="6127812"/>
            <a:ext cx="3139736" cy="730188"/>
          </a:xfrm>
        </p:spPr>
        <p:txBody>
          <a:bodyPr/>
          <a:lstStyle/>
          <a:p>
            <a:r>
              <a:rPr lang="en-US" altLang="ko-KR" b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2021.03.24</a:t>
            </a:r>
            <a:endParaRPr lang="ko-KR" altLang="en-US" b="1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69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E285D-F093-4A3B-B566-B2AB2F5EA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18" y="514904"/>
            <a:ext cx="10857390" cy="5299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문제 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1) </a:t>
            </a:r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주민등록번호에서 성별을 나타내는 숫자를 출력</a:t>
            </a:r>
            <a:endParaRPr lang="en-US" altLang="ko-KR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pin = “971111-1234567”</a:t>
            </a:r>
          </a:p>
          <a:p>
            <a:pPr marL="0" indent="0">
              <a:buNone/>
            </a:pP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print(                   ) </a:t>
            </a:r>
          </a:p>
          <a:p>
            <a:pPr marL="0" indent="0">
              <a:buNone/>
            </a:pPr>
            <a:endParaRPr lang="en-US" altLang="ko-KR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>
              <a:buNone/>
            </a:pPr>
            <a:endParaRPr lang="en-US" altLang="ko-KR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>
              <a:buNone/>
            </a:pPr>
            <a:endParaRPr lang="en-US" altLang="ko-KR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문제 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2) </a:t>
            </a:r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문자열의 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replace </a:t>
            </a:r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함수를 사용하여 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a:b:c:d</a:t>
            </a:r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a#b#c#d</a:t>
            </a:r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 바꾸기</a:t>
            </a:r>
            <a:endParaRPr lang="en-US" altLang="ko-KR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</a:t>
            </a:r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=</a:t>
            </a:r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“a:b:c:d”</a:t>
            </a:r>
          </a:p>
          <a:p>
            <a:pPr marL="0" indent="0">
              <a:buNone/>
            </a:pP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 =</a:t>
            </a:r>
            <a:endParaRPr lang="en-US" altLang="ko-KR">
              <a:highlight>
                <a:srgbClr val="FFFF00"/>
              </a:highlight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print(b)  </a:t>
            </a:r>
            <a:r>
              <a:rPr lang="en-US" altLang="ko-KR">
                <a:solidFill>
                  <a:schemeClr val="accent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# </a:t>
            </a:r>
            <a:r>
              <a:rPr lang="ko-KR" altLang="en-US">
                <a:solidFill>
                  <a:schemeClr val="accent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문자열 </a:t>
            </a:r>
            <a:r>
              <a:rPr lang="en-US" altLang="ko-KR">
                <a:solidFill>
                  <a:schemeClr val="accent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“a#b#c#d” </a:t>
            </a:r>
            <a:r>
              <a:rPr lang="ko-KR" altLang="en-US">
                <a:solidFill>
                  <a:schemeClr val="accent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출력</a:t>
            </a:r>
            <a:r>
              <a:rPr lang="en-US" altLang="ko-KR">
                <a:solidFill>
                  <a:schemeClr val="accent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               </a:t>
            </a:r>
            <a:endParaRPr lang="ko-KR" altLang="en-US">
              <a:solidFill>
                <a:schemeClr val="accent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83F81A-D0AB-4DC4-A2B0-D1C2E2C402DB}"/>
              </a:ext>
            </a:extLst>
          </p:cNvPr>
          <p:cNvSpPr/>
          <p:nvPr/>
        </p:nvSpPr>
        <p:spPr>
          <a:xfrm>
            <a:off x="1050524" y="4651900"/>
            <a:ext cx="2006353" cy="372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8CDFEB-3C46-456D-B679-3A2DB765168A}"/>
              </a:ext>
            </a:extLst>
          </p:cNvPr>
          <p:cNvSpPr/>
          <p:nvPr/>
        </p:nvSpPr>
        <p:spPr>
          <a:xfrm>
            <a:off x="1362722" y="1599461"/>
            <a:ext cx="2006353" cy="372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5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E285D-F093-4A3B-B566-B2AB2F5EA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18" y="514904"/>
            <a:ext cx="10857390" cy="52999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문제 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3) [1,3,5,4,2] </a:t>
            </a:r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리스트를 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[5,4,3,2,1]</a:t>
            </a:r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 만들기</a:t>
            </a:r>
            <a:endParaRPr lang="en-US" altLang="ko-KR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 = [1, 3, 5, 4, 2]</a:t>
            </a:r>
          </a:p>
          <a:p>
            <a:pPr marL="0" indent="0">
              <a:buNone/>
            </a:pP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a.</a:t>
            </a:r>
          </a:p>
          <a:p>
            <a:pPr marL="0" indent="0">
              <a:buNone/>
            </a:pP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a.</a:t>
            </a:r>
          </a:p>
          <a:p>
            <a:pPr marL="0" indent="0">
              <a:buNone/>
            </a:pP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print(                    ) </a:t>
            </a:r>
          </a:p>
          <a:p>
            <a:pPr marL="0" indent="0">
              <a:buNone/>
            </a:pPr>
            <a:endParaRPr lang="en-US" altLang="ko-KR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>
              <a:buNone/>
            </a:pPr>
            <a:endParaRPr lang="en-US" altLang="ko-KR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>
              <a:buNone/>
            </a:pPr>
            <a:endParaRPr lang="en-US" altLang="ko-KR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문제 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4) (1,2,3) </a:t>
            </a:r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튜플에 값 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4</a:t>
            </a:r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추가하여 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(1,2,3,4)</a:t>
            </a:r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 만들기</a:t>
            </a:r>
            <a:endParaRPr lang="en-US" altLang="ko-KR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</a:t>
            </a:r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=</a:t>
            </a:r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(1, 2, 3)</a:t>
            </a:r>
          </a:p>
          <a:p>
            <a:pPr marL="0" indent="0">
              <a:buNone/>
            </a:pP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 = </a:t>
            </a:r>
            <a:endParaRPr lang="en-US" altLang="ko-KR">
              <a:highlight>
                <a:srgbClr val="FFFF00"/>
              </a:highlight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print(a)  </a:t>
            </a:r>
            <a:r>
              <a:rPr lang="en-US" altLang="ko-KR">
                <a:solidFill>
                  <a:schemeClr val="accent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# (1, 2, 3, 4) </a:t>
            </a:r>
            <a:r>
              <a:rPr lang="ko-KR" altLang="en-US">
                <a:solidFill>
                  <a:schemeClr val="accent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출력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               </a:t>
            </a:r>
            <a:endParaRPr lang="ko-KR" altLang="en-US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83F81A-D0AB-4DC4-A2B0-D1C2E2C402DB}"/>
              </a:ext>
            </a:extLst>
          </p:cNvPr>
          <p:cNvSpPr/>
          <p:nvPr/>
        </p:nvSpPr>
        <p:spPr>
          <a:xfrm>
            <a:off x="1263588" y="2311156"/>
            <a:ext cx="2006353" cy="372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8CDFEB-3C46-456D-B679-3A2DB765168A}"/>
              </a:ext>
            </a:extLst>
          </p:cNvPr>
          <p:cNvSpPr/>
          <p:nvPr/>
        </p:nvSpPr>
        <p:spPr>
          <a:xfrm>
            <a:off x="750163" y="1413030"/>
            <a:ext cx="2006353" cy="372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75E660-3664-4422-8F0D-772AB91BAD52}"/>
              </a:ext>
            </a:extLst>
          </p:cNvPr>
          <p:cNvSpPr/>
          <p:nvPr/>
        </p:nvSpPr>
        <p:spPr>
          <a:xfrm>
            <a:off x="750163" y="1833238"/>
            <a:ext cx="2006353" cy="372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40BE66-DD3E-415A-8802-7AFF6C1D76F3}"/>
              </a:ext>
            </a:extLst>
          </p:cNvPr>
          <p:cNvSpPr/>
          <p:nvPr/>
        </p:nvSpPr>
        <p:spPr>
          <a:xfrm>
            <a:off x="1016493" y="4958181"/>
            <a:ext cx="2006353" cy="372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5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83F81A-D0AB-4DC4-A2B0-D1C2E2C402DB}"/>
              </a:ext>
            </a:extLst>
          </p:cNvPr>
          <p:cNvSpPr/>
          <p:nvPr/>
        </p:nvSpPr>
        <p:spPr>
          <a:xfrm>
            <a:off x="417251" y="1180363"/>
            <a:ext cx="4474345" cy="14474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E285D-F093-4A3B-B566-B2AB2F5EA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1" y="619218"/>
            <a:ext cx="11043822" cy="5370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문제 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5) </a:t>
            </a:r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다음과 같은 딕셔러니 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</a:t>
            </a:r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 있다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&gt;&gt;&gt; a = dict()</a:t>
            </a:r>
          </a:p>
          <a:p>
            <a:pPr marL="0" indent="0">
              <a:buNone/>
            </a:pP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&gt;&gt;&gt; a</a:t>
            </a:r>
          </a:p>
          <a:p>
            <a:pPr marL="0" indent="0">
              <a:buNone/>
            </a:pP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{}</a:t>
            </a:r>
          </a:p>
          <a:p>
            <a:pPr marL="0" indent="0">
              <a:buNone/>
            </a:pPr>
            <a:endParaRPr lang="en-US" altLang="ko-KR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다음 중 오류가 발생하는 경우를 고르기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1. a[‘name’] = ‘python’</a:t>
            </a:r>
          </a:p>
          <a:p>
            <a:pPr marL="0" indent="0">
              <a:buNone/>
            </a:pP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2. a[(‘a’,)] = ‘python’</a:t>
            </a:r>
          </a:p>
          <a:p>
            <a:pPr marL="0" indent="0">
              <a:buNone/>
            </a:pP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3. a[[1]] = ‘python’</a:t>
            </a:r>
          </a:p>
          <a:p>
            <a:pPr marL="0" indent="0">
              <a:buNone/>
            </a:pP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4. a[250] = ‘python’</a:t>
            </a:r>
          </a:p>
        </p:txBody>
      </p:sp>
    </p:spTree>
    <p:extLst>
      <p:ext uri="{BB962C8B-B14F-4D97-AF65-F5344CB8AC3E}">
        <p14:creationId xmlns:p14="http://schemas.microsoft.com/office/powerpoint/2010/main" val="66618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E285D-F093-4A3B-B566-B2AB2F5EA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18" y="514904"/>
            <a:ext cx="10857390" cy="60101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문제 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6) </a:t>
            </a:r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딕셔너리 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 </a:t>
            </a:r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에서 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‘B’</a:t>
            </a:r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 해당되는 값을 추출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 = {‘A’:90, ‘B’:80, ‘C’:70}</a:t>
            </a:r>
          </a:p>
          <a:p>
            <a:pPr marL="0" indent="0">
              <a:buNone/>
            </a:pP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result = </a:t>
            </a:r>
          </a:p>
          <a:p>
            <a:pPr marL="0" indent="0">
              <a:buNone/>
            </a:pP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print(a)		</a:t>
            </a:r>
            <a:r>
              <a:rPr lang="en-US" altLang="ko-KR">
                <a:solidFill>
                  <a:schemeClr val="accent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# {‘A’:90, ‘C’:70} </a:t>
            </a:r>
            <a:r>
              <a:rPr lang="ko-KR" altLang="en-US">
                <a:solidFill>
                  <a:schemeClr val="accent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출력</a:t>
            </a:r>
            <a:endParaRPr lang="en-US" altLang="ko-KR">
              <a:solidFill>
                <a:schemeClr val="accent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print(result)		</a:t>
            </a:r>
            <a:r>
              <a:rPr lang="en-US" altLang="ko-KR">
                <a:solidFill>
                  <a:schemeClr val="accent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# 80 </a:t>
            </a:r>
            <a:r>
              <a:rPr lang="ko-KR" altLang="en-US">
                <a:solidFill>
                  <a:schemeClr val="accent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출력</a:t>
            </a:r>
            <a:r>
              <a:rPr lang="en-US" altLang="ko-KR">
                <a:solidFill>
                  <a:schemeClr val="accent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</a:p>
          <a:p>
            <a:pPr marL="0" indent="0">
              <a:buNone/>
            </a:pPr>
            <a:endParaRPr lang="en-US" altLang="ko-KR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>
              <a:buNone/>
            </a:pPr>
            <a:endParaRPr lang="en-US" altLang="ko-KR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>
              <a:buNone/>
            </a:pPr>
            <a:endParaRPr lang="en-US" altLang="ko-KR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문제 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7) a </a:t>
            </a:r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리스트에서 중복 숫자를 제거 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 </a:t>
            </a:r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집합 자료형 사용 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</a:t>
            </a:r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=</a:t>
            </a:r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[1, 1, 1, 2, 2, 3, 3, 3, 4, 4, 5]</a:t>
            </a:r>
          </a:p>
          <a:p>
            <a:pPr marL="0" indent="0">
              <a:buNone/>
            </a:pP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aSet =			 </a:t>
            </a:r>
            <a:endParaRPr lang="en-US" altLang="ko-KR">
              <a:highlight>
                <a:srgbClr val="FFFF00"/>
              </a:highlight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 = </a:t>
            </a:r>
          </a:p>
          <a:p>
            <a:pPr marL="0" indent="0">
              <a:buNone/>
            </a:pP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print(b)</a:t>
            </a:r>
            <a:endParaRPr lang="ko-KR" altLang="en-US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40BE66-DD3E-415A-8802-7AFF6C1D76F3}"/>
              </a:ext>
            </a:extLst>
          </p:cNvPr>
          <p:cNvSpPr/>
          <p:nvPr/>
        </p:nvSpPr>
        <p:spPr>
          <a:xfrm>
            <a:off x="1469254" y="4894192"/>
            <a:ext cx="2006353" cy="366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8D38CB-63FD-41FD-AF8C-7C14C3BEC235}"/>
              </a:ext>
            </a:extLst>
          </p:cNvPr>
          <p:cNvSpPr/>
          <p:nvPr/>
        </p:nvSpPr>
        <p:spPr>
          <a:xfrm>
            <a:off x="1621655" y="1407848"/>
            <a:ext cx="2006353" cy="372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BFED24-9106-4821-ADA3-874981F76159}"/>
              </a:ext>
            </a:extLst>
          </p:cNvPr>
          <p:cNvSpPr/>
          <p:nvPr/>
        </p:nvSpPr>
        <p:spPr>
          <a:xfrm>
            <a:off x="1071238" y="5386532"/>
            <a:ext cx="2006353" cy="366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68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324</Words>
  <Application>Microsoft Office PowerPoint</Application>
  <PresentationFormat>와이드스크린</PresentationFormat>
  <Paragraphs>47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배달의민족 한나체 Air</vt:lpstr>
      <vt:lpstr>Arial</vt:lpstr>
      <vt:lpstr>Office 테마</vt:lpstr>
      <vt:lpstr>파이썬 2반 자료형 문제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2반 자료형 문제</dc:title>
  <dc:creator>홍진우</dc:creator>
  <cp:lastModifiedBy>홍진우</cp:lastModifiedBy>
  <cp:revision>3</cp:revision>
  <dcterms:created xsi:type="dcterms:W3CDTF">2021-03-24T07:43:19Z</dcterms:created>
  <dcterms:modified xsi:type="dcterms:W3CDTF">2021-03-24T08:04:51Z</dcterms:modified>
</cp:coreProperties>
</file>