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12"/>
      <p:bold r:id="rId13"/>
    </p:embeddedFon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Maven Pro" panose="020B0604020202020204" charset="0"/>
      <p:regular r:id="rId18"/>
      <p:bold r:id="rId19"/>
    </p:embeddedFont>
    <p:embeddedFont>
      <p:font typeface="Merriweather" panose="00000500000000000000" pitchFamily="2" charset="0"/>
      <p:regular r:id="rId20"/>
      <p:bold r:id="rId21"/>
      <p:italic r:id="rId22"/>
      <p:boldItalic r:id="rId23"/>
    </p:embeddedFont>
    <p:embeddedFont>
      <p:font typeface="Montserrat Medium" panose="00000600000000000000" pitchFamily="2" charset="0"/>
      <p:regular r:id="rId24"/>
      <p:bold r:id="rId25"/>
      <p:italic r:id="rId26"/>
      <p:boldItalic r:id="rId27"/>
    </p:embeddedFont>
    <p:embeddedFont>
      <p:font typeface="Montserrat SemiBold" panose="00000700000000000000" pitchFamily="2" charset="0"/>
      <p:regular r:id="rId28"/>
      <p:bold r:id="rId29"/>
      <p:italic r:id="rId30"/>
      <p:boldItalic r:id="rId31"/>
    </p:embeddedFont>
    <p:embeddedFont>
      <p:font typeface="Nunito" pitchFamily="2" charset="0"/>
      <p:regular r:id="rId32"/>
      <p:bold r:id="rId33"/>
      <p:italic r:id="rId34"/>
      <p:boldItalic r:id="rId35"/>
    </p:embeddedFont>
    <p:embeddedFont>
      <p:font typeface="Nunito SemiBold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4135" autoAdjust="0"/>
  </p:normalViewPr>
  <p:slideViewPr>
    <p:cSldViewPr snapToGrid="0">
      <p:cViewPr>
        <p:scale>
          <a:sx n="82" d="100"/>
          <a:sy n="82" d="100"/>
        </p:scale>
        <p:origin x="1056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2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font" Target="fonts/font28.fntdata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font" Target="fonts/font2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baa2f7d34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baa2f7d34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baa2f7d34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baa2f7d34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baa2f7d34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baa2f7d34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bc91ad441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bc91ad441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baa2f7d34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baa2f7d34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first chart is for the first question:(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percent of sentenced Black prisoners compared to the percent of sentenced white prisoners in 2011-2021?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You can see the percentage of Black prisoners is greater than the percentage of White prisoners from 2011-2021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second chart answers the third question:(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What is the percentage of incarcerated Black people with drug charges compared to the other races with drug charges from 2014-2019?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You can see the percentage of Hispanic prisoners is highest with the percentage of Black prisoners following from 2014-2019   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bc91ad441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bc91ad441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Concluding from the data, the question arises: Are black people facing discrimination?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bc91ad441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bc91ad441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bc91ad441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bc91ad441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rinket.io/python3/5f025d0d0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trinket.io/python3/0778d037f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js.ojp.gov/library/publications/prisoners-2021-statistical-tables#0-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sat.bjs.ojp.gov/advanced-quer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Incarceration Rates Of Black Prisoners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Jalen Artis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499725" y="1597875"/>
            <a:ext cx="82758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Char char="●"/>
            </a:pP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Specifically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look at the overall number of sentenced prisoners by race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ive into 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specific section of drug possession charges 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ased off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question from the Racial Issues IQ Quiz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Find any data that suggests Black people are more likely to be incarcerated than White people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ind any linkages or correlations between drug charge sentencing and 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lack people.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Question: How much prison time do African-Americans receive for drug and weapons violations compared to whites convicted of the same crime?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719125" y="1742950"/>
            <a:ext cx="7615200" cy="27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1. What is the percent of sentenced Black prisoners compared to the percent of sentenced white prisoners in 2011-2021?    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2. What is the percent of sentenced White male prisoners and Black male prisoners to the total sentenced male prisoner population? Which rate is higher?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3. What is the percentage of incarcerated Black people with drug charges compared to the other races with drug charges from 2014-2019? 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26B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/>
          <p:nvPr/>
        </p:nvSpPr>
        <p:spPr>
          <a:xfrm>
            <a:off x="0" y="1462600"/>
            <a:ext cx="9144000" cy="3693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3F9134-7B31-9479-ADEA-627A2A11B9A1}"/>
              </a:ext>
            </a:extLst>
          </p:cNvPr>
          <p:cNvSpPr/>
          <p:nvPr/>
        </p:nvSpPr>
        <p:spPr>
          <a:xfrm>
            <a:off x="0" y="1560156"/>
            <a:ext cx="9144000" cy="6013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0" y="1663372"/>
            <a:ext cx="9144000" cy="597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B1B1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erriweather"/>
                <a:sym typeface="Merriweather"/>
              </a:rPr>
              <a:t>Bureau of justice statistics Prisoners in 2021 – Statistical Tables</a:t>
            </a:r>
            <a:endParaRPr sz="1600" dirty="0">
              <a:solidFill>
                <a:srgbClr val="1B1B1B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solidFill>
                <a:srgbClr val="1B1B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2C952-AEF6-32C6-B506-FF559C8EA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7543"/>
            <a:ext cx="9144000" cy="16021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F947C6-7136-C7DA-7495-49BA97C865D6}"/>
              </a:ext>
            </a:extLst>
          </p:cNvPr>
          <p:cNvSpPr/>
          <p:nvPr/>
        </p:nvSpPr>
        <p:spPr>
          <a:xfrm>
            <a:off x="0" y="4244267"/>
            <a:ext cx="9144000" cy="6013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84648-91AC-7690-7D78-B586E7E4A3C0}"/>
              </a:ext>
            </a:extLst>
          </p:cNvPr>
          <p:cNvSpPr txBox="1"/>
          <p:nvPr/>
        </p:nvSpPr>
        <p:spPr>
          <a:xfrm>
            <a:off x="92597" y="4256916"/>
            <a:ext cx="8530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erriweather"/>
                <a:sym typeface="Merriweather"/>
              </a:rPr>
              <a:t>Sentenced prisoners under the jurisdiction of state or federal correctional authorities, by jurisdiction, sex, and race or Hispanic origin, 2011–2021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26B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/>
          <p:nvPr/>
        </p:nvSpPr>
        <p:spPr>
          <a:xfrm>
            <a:off x="1700400" y="3370000"/>
            <a:ext cx="7443600" cy="17856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7"/>
          <p:cNvSpPr/>
          <p:nvPr/>
        </p:nvSpPr>
        <p:spPr>
          <a:xfrm>
            <a:off x="0" y="1462600"/>
            <a:ext cx="3266400" cy="3693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5AB3B1-8223-3349-C785-3A2B5A5BF355}"/>
              </a:ext>
            </a:extLst>
          </p:cNvPr>
          <p:cNvSpPr/>
          <p:nvPr/>
        </p:nvSpPr>
        <p:spPr>
          <a:xfrm>
            <a:off x="0" y="1462600"/>
            <a:ext cx="3266400" cy="28163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879738-6A7C-239E-12E2-943DFAC5480F}"/>
              </a:ext>
            </a:extLst>
          </p:cNvPr>
          <p:cNvSpPr/>
          <p:nvPr/>
        </p:nvSpPr>
        <p:spPr>
          <a:xfrm>
            <a:off x="155007" y="1684655"/>
            <a:ext cx="3059723" cy="2816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Google Shape;306;p17"/>
          <p:cNvSpPr txBox="1">
            <a:spLocks noGrp="1"/>
          </p:cNvSpPr>
          <p:nvPr>
            <p:ph type="body" idx="1"/>
          </p:nvPr>
        </p:nvSpPr>
        <p:spPr>
          <a:xfrm>
            <a:off x="103339" y="1784217"/>
            <a:ext cx="3266400" cy="26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Bureau of justice statistics, Corrections Statistical Analysis Tool (CSAT) - Prisoners</a:t>
            </a:r>
            <a:endParaRPr sz="1500" dirty="0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National Statistics of prisoner population categorized by the 5 level most serious offense and race/ethnicity of prisoner</a:t>
            </a:r>
            <a:endParaRPr sz="1600" dirty="0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400" y="1370875"/>
            <a:ext cx="5877600" cy="35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13" name="Google Shape;313;p18"/>
          <p:cNvSpPr txBox="1"/>
          <p:nvPr/>
        </p:nvSpPr>
        <p:spPr>
          <a:xfrm>
            <a:off x="566650" y="4192800"/>
            <a:ext cx="34248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hlink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https://trinket.io/python3/5f025d0d02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4820550" y="4247700"/>
            <a:ext cx="34248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 dirty="0">
                <a:solidFill>
                  <a:schemeClr val="accent5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https://trinket.io/python3/0778d037f2</a:t>
            </a:r>
            <a:r>
              <a:rPr lang="en" sz="1050" dirty="0"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050" dirty="0"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8"/>
          <p:cNvSpPr/>
          <p:nvPr/>
        </p:nvSpPr>
        <p:spPr>
          <a:xfrm>
            <a:off x="566650" y="1389600"/>
            <a:ext cx="3933600" cy="2803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8"/>
          <p:cNvSpPr/>
          <p:nvPr/>
        </p:nvSpPr>
        <p:spPr>
          <a:xfrm>
            <a:off x="4736800" y="1389600"/>
            <a:ext cx="3933600" cy="2803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7" name="Google Shape;3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5600" y="1421750"/>
            <a:ext cx="3876000" cy="273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450" y="1404663"/>
            <a:ext cx="3876000" cy="277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/>
          <p:nvPr/>
        </p:nvSpPr>
        <p:spPr>
          <a:xfrm>
            <a:off x="0" y="1426050"/>
            <a:ext cx="9144000" cy="37176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" name="Google Shape;324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25" name="Google Shape;3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693" y="1426050"/>
            <a:ext cx="6172300" cy="32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9"/>
          <p:cNvSpPr/>
          <p:nvPr/>
        </p:nvSpPr>
        <p:spPr>
          <a:xfrm>
            <a:off x="267050" y="2370175"/>
            <a:ext cx="2435400" cy="27735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-146200" y="2472575"/>
            <a:ext cx="3117900" cy="11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erriweather"/>
                <a:ea typeface="Merriweather"/>
                <a:cs typeface="Merriweather"/>
                <a:sym typeface="Merriweather"/>
              </a:rPr>
              <a:t>Results conclude the population of incarcerated Black males surpasses the population of White males from 2011-2021</a:t>
            </a:r>
            <a:endParaRPr sz="13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333" name="Google Shape;333;p20"/>
          <p:cNvSpPr txBox="1">
            <a:spLocks noGrp="1"/>
          </p:cNvSpPr>
          <p:nvPr>
            <p:ph type="body" idx="1"/>
          </p:nvPr>
        </p:nvSpPr>
        <p:spPr>
          <a:xfrm>
            <a:off x="997250" y="1694450"/>
            <a:ext cx="7337100" cy="28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Bureau of Justice Statistics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Filename: p21stt03.csv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3. Sentenced prisoners under the jurisdiction of state or federal correctional authorities, by jurisdiction, sex, and race or Hispanic origin, 2011–2021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title: Prisoners in 2021 – Statistical Tables  NCJ 305125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Source: Bureau of Justice Statistics, Federal Justice Statistics Program, 2021 (preliminary); National Corrections Reporting Program, 2020; National Prisoner Statistics, 2011–2021; Survey of Inmates in State and Federal Correctional Facilities, 2004; and Survey of Prison Inmates, 2016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Author: E. Ann Carson, PhD, BJS Statistician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of version: 12/20/2022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Accessed: 2/25/2024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91" u="sng">
                <a:solidFill>
                  <a:schemeClr val="accent5"/>
                </a:solidFill>
                <a:latin typeface="Nunito SemiBold"/>
                <a:ea typeface="Nunito SemiBold"/>
                <a:cs typeface="Nunito SemiBold"/>
                <a:sym typeface="Nunito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https://bjs.ojp.gov/library/publications/prisoners-2021-statistical-tables#0-0</a:t>
            </a:r>
            <a:endParaRPr sz="99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339" name="Google Shape;339;p21"/>
          <p:cNvSpPr txBox="1">
            <a:spLocks noGrp="1"/>
          </p:cNvSpPr>
          <p:nvPr>
            <p:ph type="body" idx="1"/>
          </p:nvPr>
        </p:nvSpPr>
        <p:spPr>
          <a:xfrm>
            <a:off x="383200" y="1990050"/>
            <a:ext cx="7951200" cy="24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Bureau of justice statistics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2F4E"/>
                </a:solidFill>
              </a:rPr>
              <a:t>Corrections Statistical Analysis Tool (CSAT) </a:t>
            </a:r>
            <a:endParaRPr sz="1600">
              <a:solidFill>
                <a:srgbClr val="112F4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2F4E"/>
                </a:solidFill>
              </a:rPr>
              <a:t> National Characteristics, Year-end Population, 5-level categorization of most serious sentenced offense:Race/Hispanic Ethnicity of Inmate, 2014-2019 </a:t>
            </a:r>
            <a:endParaRPr sz="1600">
              <a:solidFill>
                <a:srgbClr val="112F4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2F4E"/>
                </a:solidFill>
              </a:rPr>
              <a:t>Accessed 02/25/2024</a:t>
            </a:r>
            <a:endParaRPr sz="1600">
              <a:solidFill>
                <a:srgbClr val="112F4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ttps://csat.bjs.ojp.gov/advanced-query</a:t>
            </a:r>
            <a:endParaRPr sz="1600">
              <a:solidFill>
                <a:srgbClr val="112F4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Microsoft Office PowerPoint</Application>
  <PresentationFormat>On-screen Show (16:9)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Montserrat Medium</vt:lpstr>
      <vt:lpstr>Maven Pro</vt:lpstr>
      <vt:lpstr>Georgia</vt:lpstr>
      <vt:lpstr>Times New Roman</vt:lpstr>
      <vt:lpstr>Merriweather</vt:lpstr>
      <vt:lpstr>Montserrat SemiBold</vt:lpstr>
      <vt:lpstr>Microsoft JhengHei</vt:lpstr>
      <vt:lpstr>Nunito SemiBold</vt:lpstr>
      <vt:lpstr>Nunito</vt:lpstr>
      <vt:lpstr>Arial</vt:lpstr>
      <vt:lpstr>Momentum</vt:lpstr>
      <vt:lpstr>Incarceration Rates Of Black Prisoners</vt:lpstr>
      <vt:lpstr>Topic</vt:lpstr>
      <vt:lpstr>Questions</vt:lpstr>
      <vt:lpstr>Data</vt:lpstr>
      <vt:lpstr>Data</vt:lpstr>
      <vt:lpstr>Results</vt:lpstr>
      <vt:lpstr>Results</vt:lpstr>
      <vt:lpstr>Works Cited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Incarceration Rates Of Black Prisoners</dc:title>
  <cp:lastModifiedBy>jalen artis</cp:lastModifiedBy>
  <cp:revision>1</cp:revision>
  <dcterms:modified xsi:type="dcterms:W3CDTF">2024-02-28T00:40:37Z</dcterms:modified>
</cp:coreProperties>
</file>