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822137-42A9-4111-9864-39C77E29F0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Jalen Broxie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192A75-C0D2-4BBB-84ED-7B77457DA0F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4/23/25 8:52:47 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EC4AA3D-3522-4B38-9BFA-EE5207514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83D6CC96-82D5-4643-8892-19B209827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2967A16A-6B31-4823-A1EE-D427B052F4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26AC6D70-0561-46C6-AA1E-FA84368256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E6F2A0F3-352D-4BF8-84F2-FBF903B12E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9DC8BB73-76F1-4F83-9129-8A4107FBDC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2025-04-23T12:52:49Z</dcterms:created>
  <dcterms:modified xsi:type="dcterms:W3CDTF">2025-04-23T12:52:49Z</dcterms:modified>
</cp:coreProperties>
</file>