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en Powell" userId="999aaf67-e69f-4414-8f79-417f7d7e8786" providerId="ADAL" clId="{85996353-EE43-483A-9AD7-2B06A569DF1D}"/>
    <pc:docChg chg="undo redo custSel modSld">
      <pc:chgData name="Jalen Powell" userId="999aaf67-e69f-4414-8f79-417f7d7e8786" providerId="ADAL" clId="{85996353-EE43-483A-9AD7-2B06A569DF1D}" dt="2021-04-30T17:10:55.164" v="22" actId="255"/>
      <pc:docMkLst>
        <pc:docMk/>
      </pc:docMkLst>
      <pc:sldChg chg="modSp mod">
        <pc:chgData name="Jalen Powell" userId="999aaf67-e69f-4414-8f79-417f7d7e8786" providerId="ADAL" clId="{85996353-EE43-483A-9AD7-2B06A569DF1D}" dt="2021-04-30T15:26:48.922" v="6" actId="255"/>
        <pc:sldMkLst>
          <pc:docMk/>
          <pc:sldMk cId="1245933173" sldId="257"/>
        </pc:sldMkLst>
        <pc:spChg chg="mod">
          <ac:chgData name="Jalen Powell" userId="999aaf67-e69f-4414-8f79-417f7d7e8786" providerId="ADAL" clId="{85996353-EE43-483A-9AD7-2B06A569DF1D}" dt="2021-04-30T15:26:48.922" v="6" actId="255"/>
          <ac:spMkLst>
            <pc:docMk/>
            <pc:sldMk cId="1245933173" sldId="257"/>
            <ac:spMk id="3" creationId="{B407CA37-24A0-4548-AD11-4CCFBEA23305}"/>
          </ac:spMkLst>
        </pc:spChg>
      </pc:sldChg>
      <pc:sldChg chg="modSp mod">
        <pc:chgData name="Jalen Powell" userId="999aaf67-e69f-4414-8f79-417f7d7e8786" providerId="ADAL" clId="{85996353-EE43-483A-9AD7-2B06A569DF1D}" dt="2021-04-30T16:42:24.765" v="19" actId="255"/>
        <pc:sldMkLst>
          <pc:docMk/>
          <pc:sldMk cId="3918805146" sldId="258"/>
        </pc:sldMkLst>
        <pc:spChg chg="mod">
          <ac:chgData name="Jalen Powell" userId="999aaf67-e69f-4414-8f79-417f7d7e8786" providerId="ADAL" clId="{85996353-EE43-483A-9AD7-2B06A569DF1D}" dt="2021-04-30T16:42:24.765" v="19" actId="255"/>
          <ac:spMkLst>
            <pc:docMk/>
            <pc:sldMk cId="3918805146" sldId="258"/>
            <ac:spMk id="3" creationId="{08A3A170-32B7-47C7-861D-5B3E1F8FA99F}"/>
          </ac:spMkLst>
        </pc:spChg>
      </pc:sldChg>
      <pc:sldChg chg="modSp mod">
        <pc:chgData name="Jalen Powell" userId="999aaf67-e69f-4414-8f79-417f7d7e8786" providerId="ADAL" clId="{85996353-EE43-483A-9AD7-2B06A569DF1D}" dt="2021-04-30T16:42:21.892" v="16" actId="255"/>
        <pc:sldMkLst>
          <pc:docMk/>
          <pc:sldMk cId="3789019439" sldId="259"/>
        </pc:sldMkLst>
        <pc:spChg chg="mod">
          <ac:chgData name="Jalen Powell" userId="999aaf67-e69f-4414-8f79-417f7d7e8786" providerId="ADAL" clId="{85996353-EE43-483A-9AD7-2B06A569DF1D}" dt="2021-04-30T16:42:21.892" v="16" actId="255"/>
          <ac:spMkLst>
            <pc:docMk/>
            <pc:sldMk cId="3789019439" sldId="259"/>
            <ac:spMk id="3" creationId="{D9997801-A61A-4C9E-A63F-74D5A71C8B58}"/>
          </ac:spMkLst>
        </pc:spChg>
      </pc:sldChg>
      <pc:sldChg chg="modSp mod">
        <pc:chgData name="Jalen Powell" userId="999aaf67-e69f-4414-8f79-417f7d7e8786" providerId="ADAL" clId="{85996353-EE43-483A-9AD7-2B06A569DF1D}" dt="2021-04-30T17:10:55.164" v="22" actId="255"/>
        <pc:sldMkLst>
          <pc:docMk/>
          <pc:sldMk cId="3840007330" sldId="261"/>
        </pc:sldMkLst>
        <pc:spChg chg="mod">
          <ac:chgData name="Jalen Powell" userId="999aaf67-e69f-4414-8f79-417f7d7e8786" providerId="ADAL" clId="{85996353-EE43-483A-9AD7-2B06A569DF1D}" dt="2021-04-30T17:10:55.164" v="22" actId="255"/>
          <ac:spMkLst>
            <pc:docMk/>
            <pc:sldMk cId="3840007330" sldId="261"/>
            <ac:spMk id="3" creationId="{071AACF5-41BD-452A-AD86-44D3D087A761}"/>
          </ac:spMkLst>
        </pc:spChg>
      </pc:sldChg>
      <pc:sldChg chg="modSp mod">
        <pc:chgData name="Jalen Powell" userId="999aaf67-e69f-4414-8f79-417f7d7e8786" providerId="ADAL" clId="{85996353-EE43-483A-9AD7-2B06A569DF1D}" dt="2021-04-30T16:50:37.456" v="21" actId="255"/>
        <pc:sldMkLst>
          <pc:docMk/>
          <pc:sldMk cId="356797958" sldId="262"/>
        </pc:sldMkLst>
        <pc:spChg chg="mod">
          <ac:chgData name="Jalen Powell" userId="999aaf67-e69f-4414-8f79-417f7d7e8786" providerId="ADAL" clId="{85996353-EE43-483A-9AD7-2B06A569DF1D}" dt="2021-04-30T16:50:37.456" v="21" actId="255"/>
          <ac:spMkLst>
            <pc:docMk/>
            <pc:sldMk cId="356797958" sldId="262"/>
            <ac:spMk id="3" creationId="{4665B123-52ED-4B35-8ED2-86F5269AAB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3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9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3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3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1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5240-03A3-4C85-AF9F-C85217FB0F3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6DB9-5E12-40E8-ADEC-CDECB4DB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71FA-4B91-4D34-B772-33BA461C9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Music Taste and Personality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47A6A-D7C8-41C8-ABAB-84C002804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By. Jalen Powell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E151B-9DA2-4171-9771-3B90B474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67" y="4479082"/>
            <a:ext cx="2531534" cy="16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E82C-AB6F-47A4-8679-8FFFF4EB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music taste?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CA37-24A0-4548-AD11-4CCFBEA2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people understand musical taste as one’s preferences in music.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someone’s music taste can be shown through particular genres, styles, or music bands.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plays an important role in the lives of people around the world because we use music for different facets in our life.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B2B9A-B75D-431F-9C2B-F22BFA5D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9" y="4664793"/>
            <a:ext cx="3621618" cy="20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3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F208-4797-4DBE-AB5E-67880A1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your music taste say about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A170-32B7-47C7-861D-5B3E1F8F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David Greenberg, a psychologist at the University of Cambridge, “People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are high on empathy may be preferring a certain type of music compared to people who are more systematic.”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can create your own space as you listen to it, while also being a excellent way to connect with others.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lyrics you listen to in a song can actually affect your personality.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FAEA3-428A-452F-9EE6-510C74AE8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4655481"/>
            <a:ext cx="3706284" cy="20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EE7-4727-4172-BAA6-DBEDF1D3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your music taste become contagious?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7801-A61A-4C9E-A63F-74D5A71C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3" y="2336873"/>
            <a:ext cx="7713134" cy="40131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has been described as “the Great Divider” due to vast amount and variety.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one’s musical taste fully aligns with anyone else’s and we can live with the understanding that we all enjoy different artist.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is not subjective, but someone’s taste is subjective.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16BAF-3946-48E5-B8F4-E2C553116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68" y="2336873"/>
            <a:ext cx="2717800" cy="4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1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DA7E-663F-4E07-9B47-E022F80B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music important to different cultures?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F0F6-F628-4DB3-8763-D66F806C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314079" cy="35993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means a lot of different things for different people. No matter where you live or your culture, its very likely that music will make up some part of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helps express our own identity. It can influence the type of friends you have, type of clothes you wear, or type of activities you like to enjoy.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F3085-38E0-443D-85C0-1D17E91A8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17" y="2336873"/>
            <a:ext cx="5425017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9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F13C-4CE2-4EFC-BBBA-47DE293A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Relating with others using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ACF5-41BD-452A-AD86-44D3D087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09411" cy="4055460"/>
          </a:xfrm>
        </p:spPr>
        <p:txBody>
          <a:bodyPr/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between music preferences and personality is so strong that one skim through another person’s playlist or music folder would unveil a large amount of information about that person.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Spotify, “Listening to Blues or “Brooding” music like Take Care by Drake has an inverse relationship with self-assessing for “emotional stability.”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studies conducted in 2007, research explains that people who listen to the same music also share the same attributes.</a:t>
            </a:r>
          </a:p>
        </p:txBody>
      </p:sp>
    </p:spTree>
    <p:extLst>
      <p:ext uri="{BB962C8B-B14F-4D97-AF65-F5344CB8AC3E}">
        <p14:creationId xmlns:p14="http://schemas.microsoft.com/office/powerpoint/2010/main" val="38400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C6C7-8F5A-4615-8531-8256FC65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Personality displayed through Music.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B123-52ED-4B35-8ED2-86F5269A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82946" cy="3599316"/>
          </a:xfrm>
        </p:spPr>
        <p:txBody>
          <a:bodyPr/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taste has almost a direct connection to the way a person make act or look.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love to listen to Hip Hop and R&amp;B while I’m doing almost anything because it normally calms my mind.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you can learn about a person’s character through their music taste or learn about their music taste through the person’s character.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1A67-7218-41F1-A40B-B92E0664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82" y="2449356"/>
            <a:ext cx="4171118" cy="23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44EE-9D1A-43EA-8D2E-4374FD87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792F-C28F-4A95-BFC6-0175FD9B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taste to me is determined from where you grow up in the world, who you grow up with, and what kind of person you are.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can stick to you for long periods of time but your taste does change more often than not.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it comes to meeting new people, it’s always interesting to know what kind of music they listen to.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034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4211</TotalTime>
  <Words>511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Trebuchet MS</vt:lpstr>
      <vt:lpstr>Berlin</vt:lpstr>
      <vt:lpstr>The Relationship Between Music Taste and Personality</vt:lpstr>
      <vt:lpstr>What is music taste?</vt:lpstr>
      <vt:lpstr>What does your music taste say about you?</vt:lpstr>
      <vt:lpstr>Can your music taste become contagious?</vt:lpstr>
      <vt:lpstr>Why is music important to different cultures?</vt:lpstr>
      <vt:lpstr>Relating with others using Music</vt:lpstr>
      <vt:lpstr>The Personality displayed through Music.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Jalen Powell</dc:creator>
  <cp:lastModifiedBy>Jalen Powell</cp:lastModifiedBy>
  <cp:revision>29</cp:revision>
  <dcterms:created xsi:type="dcterms:W3CDTF">2021-04-20T00:53:15Z</dcterms:created>
  <dcterms:modified xsi:type="dcterms:W3CDTF">2021-04-30T18:16:12Z</dcterms:modified>
</cp:coreProperties>
</file>