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B4B78E-1E0B-49C9-AD88-6118EBC793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10E2F8-7A63-464D-BE9C-DD6C691A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27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8572-5515-4BA7-9984-275E8FF5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429000"/>
            <a:ext cx="10572000" cy="991198"/>
          </a:xfrm>
        </p:spPr>
        <p:txBody>
          <a:bodyPr/>
          <a:lstStyle/>
          <a:p>
            <a:r>
              <a:rPr lang="en-US" dirty="0"/>
              <a:t>BLEACH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D1358-8A27-4043-AAAA-B111BC91A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By. Jalen Powell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A9612-A164-4FBD-A042-83EBA638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720325"/>
            <a:ext cx="6572250" cy="34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B7A8-D5EA-403C-9189-4D73E41B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BLEACH?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0D4FE-4010-4DBB-9544-5CF88D947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62" y="2281359"/>
            <a:ext cx="2747963" cy="412945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DA6A75-FE76-400F-A08B-9898878FC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402985"/>
            <a:ext cx="4438650" cy="24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3B16-0813-498C-9EDE-3890CDAC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9EDC-8B02-4BD4-B2BA-37A3C7AB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DF48-350D-471A-84EF-29C88AF4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77FBE-E782-4B6A-9545-882CCE4DB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31294"/>
            <a:ext cx="3911170" cy="26027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F780F-CC56-4EEF-A35E-58EF3A747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2350594"/>
            <a:ext cx="3262313" cy="31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7432-2029-4796-B996-5D102FA4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9214-F977-4D96-8FB3-D1C720B9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CD02-A643-4C51-81DB-35A3711E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1DD35-AAC3-4BCA-BCD1-214B2FF6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694336"/>
            <a:ext cx="2395538" cy="3599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C79A0-0F78-42C5-ACFC-508B9F449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341737"/>
            <a:ext cx="411616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CE73-1E01-4998-83B9-DAA29F32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43B2-3C7C-4544-8168-3ECC0857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4381500"/>
            <a:ext cx="10563286" cy="188687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speech was to bring light on what the happenings of BLEACH. The show is primed for a glorious return and the hype is pushing it down the river. It is very exciting and I hope more people can tune in on the masterpiece that is BLEACH.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C4FA9-53BE-4766-A1C1-2542DAA10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4" y="2038350"/>
            <a:ext cx="4184196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4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1288</TotalTime>
  <Words>65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Times New Roman</vt:lpstr>
      <vt:lpstr>Wingdings 2</vt:lpstr>
      <vt:lpstr>Quotable</vt:lpstr>
      <vt:lpstr>BLEACH </vt:lpstr>
      <vt:lpstr>What is BLEACH?</vt:lpstr>
      <vt:lpstr>PowerPoint Presentation</vt:lpstr>
      <vt:lpstr>The Big 3</vt:lpstr>
      <vt:lpstr>PowerPoint Presentation</vt:lpstr>
      <vt:lpstr>My Experience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BLEACH </dc:title>
  <dc:creator>Jalen Powell</dc:creator>
  <cp:lastModifiedBy>Jalen Powell</cp:lastModifiedBy>
  <cp:revision>1</cp:revision>
  <dcterms:created xsi:type="dcterms:W3CDTF">2021-12-06T08:28:00Z</dcterms:created>
  <dcterms:modified xsi:type="dcterms:W3CDTF">2021-12-07T05:56:04Z</dcterms:modified>
</cp:coreProperties>
</file>