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CB9-62DE-46B8-960A-D406BCC420B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0EB-19AE-4B84-8DF6-B3AF0C2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3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CB9-62DE-46B8-960A-D406BCC420B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0EB-19AE-4B84-8DF6-B3AF0C2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2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CB9-62DE-46B8-960A-D406BCC420B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0EB-19AE-4B84-8DF6-B3AF0C2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39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CB9-62DE-46B8-960A-D406BCC420B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0EB-19AE-4B84-8DF6-B3AF0C26D1B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253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CB9-62DE-46B8-960A-D406BCC420B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0EB-19AE-4B84-8DF6-B3AF0C2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62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CB9-62DE-46B8-960A-D406BCC420B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0EB-19AE-4B84-8DF6-B3AF0C2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7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CB9-62DE-46B8-960A-D406BCC420B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0EB-19AE-4B84-8DF6-B3AF0C2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1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CB9-62DE-46B8-960A-D406BCC420B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0EB-19AE-4B84-8DF6-B3AF0C2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03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CB9-62DE-46B8-960A-D406BCC420B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0EB-19AE-4B84-8DF6-B3AF0C2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0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CB9-62DE-46B8-960A-D406BCC420B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0EB-19AE-4B84-8DF6-B3AF0C2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3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CB9-62DE-46B8-960A-D406BCC420B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0EB-19AE-4B84-8DF6-B3AF0C2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CB9-62DE-46B8-960A-D406BCC420B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0EB-19AE-4B84-8DF6-B3AF0C2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CB9-62DE-46B8-960A-D406BCC420B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0EB-19AE-4B84-8DF6-B3AF0C2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3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CB9-62DE-46B8-960A-D406BCC420B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0EB-19AE-4B84-8DF6-B3AF0C2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5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CB9-62DE-46B8-960A-D406BCC420B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0EB-19AE-4B84-8DF6-B3AF0C2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9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CB9-62DE-46B8-960A-D406BCC420B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0EB-19AE-4B84-8DF6-B3AF0C2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0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CB9-62DE-46B8-960A-D406BCC420B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B0EB-19AE-4B84-8DF6-B3AF0C2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5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DB0CB9-62DE-46B8-960A-D406BCC420B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B0EB-19AE-4B84-8DF6-B3AF0C2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16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3C46-F40E-47E9-807D-6479A5B4E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Gaming Console Timeline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3FC16-2D4B-4D5A-849C-A1B87249C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Jalen Powell</a:t>
            </a:r>
          </a:p>
        </p:txBody>
      </p:sp>
    </p:spTree>
    <p:extLst>
      <p:ext uri="{BB962C8B-B14F-4D97-AF65-F5344CB8AC3E}">
        <p14:creationId xmlns:p14="http://schemas.microsoft.com/office/powerpoint/2010/main" val="295864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F7CF-7D9E-4150-A69D-B2352AFB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86" y="4949303"/>
            <a:ext cx="9404723" cy="1400530"/>
          </a:xfrm>
        </p:spPr>
        <p:txBody>
          <a:bodyPr/>
          <a:lstStyle/>
          <a:p>
            <a:r>
              <a:rPr lang="en-US" sz="1600" dirty="0"/>
              <a:t>Sonic Unleashed was such a top tier sonic game. From the Speed races to the jump puzzles in Beast form.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9153C6-5062-499F-B8F2-0C55D122D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76" y="892485"/>
            <a:ext cx="6637897" cy="3717222"/>
          </a:xfrm>
        </p:spPr>
      </p:pic>
    </p:spTree>
    <p:extLst>
      <p:ext uri="{BB962C8B-B14F-4D97-AF65-F5344CB8AC3E}">
        <p14:creationId xmlns:p14="http://schemas.microsoft.com/office/powerpoint/2010/main" val="70747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3D6C-99F6-4796-85F5-52810B33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B47F-E21F-4100-8F38-76476FC04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2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6E0A-5C98-4798-B3DE-AC0ADC61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5015291"/>
            <a:ext cx="9404723" cy="1400530"/>
          </a:xfrm>
        </p:spPr>
        <p:txBody>
          <a:bodyPr/>
          <a:lstStyle/>
          <a:p>
            <a:r>
              <a:rPr lang="en-US" sz="1600" dirty="0"/>
              <a:t>This console was my beginning to joining the dark side. What a time to be alive.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6233FC-6C95-4A1D-A597-073125D3C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96" y="947945"/>
            <a:ext cx="5184742" cy="3450211"/>
          </a:xfrm>
        </p:spPr>
      </p:pic>
    </p:spTree>
    <p:extLst>
      <p:ext uri="{BB962C8B-B14F-4D97-AF65-F5344CB8AC3E}">
        <p14:creationId xmlns:p14="http://schemas.microsoft.com/office/powerpoint/2010/main" val="383091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EAB6-0BF9-49C9-B112-3E3E5A42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FADA5-0CA1-4B9D-98F0-C1C3431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7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441F-E7D6-494C-9763-2B8AF499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930450"/>
            <a:ext cx="9404723" cy="1400530"/>
          </a:xfrm>
        </p:spPr>
        <p:txBody>
          <a:bodyPr/>
          <a:lstStyle/>
          <a:p>
            <a:r>
              <a:rPr lang="en-US" sz="1600" dirty="0"/>
              <a:t>I played this on Xbox </a:t>
            </a:r>
            <a:r>
              <a:rPr lang="en-US" sz="1600" dirty="0" err="1"/>
              <a:t>alittle</a:t>
            </a:r>
            <a:r>
              <a:rPr lang="en-US" sz="1600" dirty="0"/>
              <a:t> but it was one of the only games I played on PS4.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177A3-BBB8-4522-9FF7-64D9B01F9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9" y="327393"/>
            <a:ext cx="4301168" cy="4301168"/>
          </a:xfrm>
        </p:spPr>
      </p:pic>
    </p:spTree>
    <p:extLst>
      <p:ext uri="{BB962C8B-B14F-4D97-AF65-F5344CB8AC3E}">
        <p14:creationId xmlns:p14="http://schemas.microsoft.com/office/powerpoint/2010/main" val="1179219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4CA6-92F9-40CB-934D-4405E1F4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A666-E272-4A04-9345-6A78DA75F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842B-B8A0-4F97-9A76-0557A8A2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5043571"/>
            <a:ext cx="9404723" cy="1400530"/>
          </a:xfrm>
        </p:spPr>
        <p:txBody>
          <a:bodyPr/>
          <a:lstStyle/>
          <a:p>
            <a:r>
              <a:rPr lang="en-US" sz="1800" dirty="0"/>
              <a:t>This has been my journey through gaming consoles. Thanks for listening.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E37CD-029B-4B7F-B723-AB6365201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81" y="1621410"/>
            <a:ext cx="6402687" cy="2667786"/>
          </a:xfrm>
        </p:spPr>
      </p:pic>
    </p:spTree>
    <p:extLst>
      <p:ext uri="{BB962C8B-B14F-4D97-AF65-F5344CB8AC3E}">
        <p14:creationId xmlns:p14="http://schemas.microsoft.com/office/powerpoint/2010/main" val="2955673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0E7D-0C34-4853-A644-EE854E32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7500-D4A5-4F4D-B40F-0AD355ED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Myself </a:t>
            </a:r>
            <a:endParaRPr lang="en-US" dirty="0"/>
          </a:p>
          <a:p>
            <a:r>
              <a:rPr lang="en-US" dirty="0"/>
              <a:t>Google pictures</a:t>
            </a:r>
          </a:p>
        </p:txBody>
      </p:sp>
    </p:spTree>
    <p:extLst>
      <p:ext uri="{BB962C8B-B14F-4D97-AF65-F5344CB8AC3E}">
        <p14:creationId xmlns:p14="http://schemas.microsoft.com/office/powerpoint/2010/main" val="4638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B905-B7F5-4778-9E07-A76307CD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18" y="5109559"/>
            <a:ext cx="9404723" cy="1400530"/>
          </a:xfrm>
        </p:spPr>
        <p:txBody>
          <a:bodyPr/>
          <a:lstStyle/>
          <a:p>
            <a:r>
              <a:rPr lang="en-US" sz="1600" dirty="0"/>
              <a:t>This is my progression through some of my gaming consoles.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09B8DF-290A-4216-8608-D772203C9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13" y="733425"/>
            <a:ext cx="5594350" cy="4195763"/>
          </a:xfrm>
        </p:spPr>
      </p:pic>
    </p:spTree>
    <p:extLst>
      <p:ext uri="{BB962C8B-B14F-4D97-AF65-F5344CB8AC3E}">
        <p14:creationId xmlns:p14="http://schemas.microsoft.com/office/powerpoint/2010/main" val="192152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8BE3-C76C-4B6D-899F-986A3EBE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639EE-9B6D-4353-A077-E47C69C7C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9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E17F-3B5A-46E6-84FA-3820CFA2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958730"/>
            <a:ext cx="9404723" cy="1400530"/>
          </a:xfrm>
        </p:spPr>
        <p:txBody>
          <a:bodyPr/>
          <a:lstStyle/>
          <a:p>
            <a:r>
              <a:rPr lang="en-US" sz="1600" dirty="0"/>
              <a:t>The Nintendo 64 everyone, one of the OG consoles in our early years.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EF1AB7-E83E-4AE2-9FEC-1C806E776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44" y="677643"/>
            <a:ext cx="7166176" cy="4064040"/>
          </a:xfrm>
        </p:spPr>
      </p:pic>
    </p:spTree>
    <p:extLst>
      <p:ext uri="{BB962C8B-B14F-4D97-AF65-F5344CB8AC3E}">
        <p14:creationId xmlns:p14="http://schemas.microsoft.com/office/powerpoint/2010/main" val="219529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12EE-38BB-486E-8DF3-F5BEC406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F99D-C25D-4130-B461-305090F3F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3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BEC5-0463-4F15-926C-CD9F6606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5052998"/>
            <a:ext cx="9404723" cy="1400530"/>
          </a:xfrm>
        </p:spPr>
        <p:txBody>
          <a:bodyPr/>
          <a:lstStyle/>
          <a:p>
            <a:r>
              <a:rPr lang="en-US" sz="1600" dirty="0"/>
              <a:t>The final boss of this game is still so hard for me to beat. Its Doc Oct fused with Carnage.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43DE72-3711-4B94-B8C7-57A0CD1BB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28" y="539165"/>
            <a:ext cx="5669450" cy="4268505"/>
          </a:xfrm>
        </p:spPr>
      </p:pic>
    </p:spTree>
    <p:extLst>
      <p:ext uri="{BB962C8B-B14F-4D97-AF65-F5344CB8AC3E}">
        <p14:creationId xmlns:p14="http://schemas.microsoft.com/office/powerpoint/2010/main" val="228850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AA6A-A4D4-41AF-B68A-11C61AB1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AEE4-81D7-48EC-9806-FF30BD50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4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0F90-98C6-49A7-8A58-B8E14B14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5100133"/>
            <a:ext cx="9404723" cy="1400530"/>
          </a:xfrm>
        </p:spPr>
        <p:txBody>
          <a:bodyPr/>
          <a:lstStyle/>
          <a:p>
            <a:r>
              <a:rPr lang="en-US" sz="1600" dirty="0"/>
              <a:t>This is the only Xbox console I’d go back and play to this day. “Red Rings of Death”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71E60F-AF5A-4B48-B942-E45432AEB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294" y="534988"/>
            <a:ext cx="3561188" cy="4195762"/>
          </a:xfrm>
        </p:spPr>
      </p:pic>
    </p:spTree>
    <p:extLst>
      <p:ext uri="{BB962C8B-B14F-4D97-AF65-F5344CB8AC3E}">
        <p14:creationId xmlns:p14="http://schemas.microsoft.com/office/powerpoint/2010/main" val="74548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9B81-AE76-4EBA-AF98-28FBDE98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C308-933B-4E0F-B82D-431F9B621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4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F9A8C9EE76D4A833DCF79886A0A51" ma:contentTypeVersion="13" ma:contentTypeDescription="Create a new document." ma:contentTypeScope="" ma:versionID="0d7262912afefe7e549e3c30ef5afca0">
  <xsd:schema xmlns:xsd="http://www.w3.org/2001/XMLSchema" xmlns:xs="http://www.w3.org/2001/XMLSchema" xmlns:p="http://schemas.microsoft.com/office/2006/metadata/properties" xmlns:ns3="b7560f97-54e3-4779-b22b-d20662df75af" xmlns:ns4="417b1331-41b0-4933-b3b8-c47e9c689987" targetNamespace="http://schemas.microsoft.com/office/2006/metadata/properties" ma:root="true" ma:fieldsID="e773d6a4c77165ad882888c0b2037f81" ns3:_="" ns4:_="">
    <xsd:import namespace="b7560f97-54e3-4779-b22b-d20662df75af"/>
    <xsd:import namespace="417b1331-41b0-4933-b3b8-c47e9c68998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560f97-54e3-4779-b22b-d20662df75a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b1331-41b0-4933-b3b8-c47e9c6899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0C2C70-C310-4B22-A0BD-E487DFDC41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560f97-54e3-4779-b22b-d20662df75af"/>
    <ds:schemaRef ds:uri="417b1331-41b0-4933-b3b8-c47e9c6899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A40DCB-6537-49D7-8EA9-BF2C48D3D0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EAEFB7-68EE-4481-B84B-49C79F6999A9}">
  <ds:schemaRefs>
    <ds:schemaRef ds:uri="b7560f97-54e3-4779-b22b-d20662df75af"/>
    <ds:schemaRef ds:uri="http://schemas.microsoft.com/office/infopath/2007/PartnerControls"/>
    <ds:schemaRef ds:uri="http://www.w3.org/XML/1998/namespace"/>
    <ds:schemaRef ds:uri="417b1331-41b0-4933-b3b8-c47e9c689987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550</TotalTime>
  <Words>152</Words>
  <Application>Microsoft Office PowerPoint</Application>
  <PresentationFormat>Widescreen</PresentationFormat>
  <Paragraphs>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Gaming Console Timeline</vt:lpstr>
      <vt:lpstr>This is my progression through some of my gaming consoles.</vt:lpstr>
      <vt:lpstr>PowerPoint Presentation</vt:lpstr>
      <vt:lpstr>The Nintendo 64 everyone, one of the OG consoles in our early years.</vt:lpstr>
      <vt:lpstr>PowerPoint Presentation</vt:lpstr>
      <vt:lpstr>The final boss of this game is still so hard for me to beat. Its Doc Oct fused with Carnage.</vt:lpstr>
      <vt:lpstr>PowerPoint Presentation</vt:lpstr>
      <vt:lpstr>This is the only Xbox console I’d go back and play to this day. “Red Rings of Death”</vt:lpstr>
      <vt:lpstr>PowerPoint Presentation</vt:lpstr>
      <vt:lpstr>Sonic Unleashed was such a top tier sonic game. From the Speed races to the jump puzzles in Beast form.</vt:lpstr>
      <vt:lpstr>PowerPoint Presentation</vt:lpstr>
      <vt:lpstr>This console was my beginning to joining the dark side. What a time to be alive.</vt:lpstr>
      <vt:lpstr>PowerPoint Presentation</vt:lpstr>
      <vt:lpstr>I played this on Xbox alittle but it was one of the only games I played on PS4.</vt:lpstr>
      <vt:lpstr>PowerPoint Presentation</vt:lpstr>
      <vt:lpstr>This has been my journey through gaming consoles. Thanks for listening.</vt:lpstr>
      <vt:lpstr>Reference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 Console Timeline</dc:title>
  <dc:creator>Jalen Powell</dc:creator>
  <cp:lastModifiedBy>Jalen Powell</cp:lastModifiedBy>
  <cp:revision>2</cp:revision>
  <dcterms:created xsi:type="dcterms:W3CDTF">2021-10-11T03:58:18Z</dcterms:created>
  <dcterms:modified xsi:type="dcterms:W3CDTF">2021-10-11T13:08:42Z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0x010100D70F9A8C9EE76D4A833DCF79886A0A51</vt:lpwstr>
  </property>
</Properties>
</file>