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5" autoAdjust="0"/>
    <p:restoredTop sz="94660"/>
  </p:normalViewPr>
  <p:slideViewPr>
    <p:cSldViewPr snapToGrid="0">
      <p:cViewPr>
        <p:scale>
          <a:sx n="74" d="100"/>
          <a:sy n="74" d="100"/>
        </p:scale>
        <p:origin x="103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6D0BD8D-E7E7-4536-9DE5-67106DD8A74D}" type="datetimeFigureOut">
              <a:rPr lang="en-US" smtClean="0"/>
              <a:t>11/10/2021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DC7774-38D5-4EFA-B2DA-759B47911F83}" type="slidenum">
              <a:rPr lang="en-US" smtClean="0"/>
              <a:t>‹#›</a:t>
            </a:fld>
            <a:endParaRPr lang="en-US"/>
          </a:p>
        </p:txBody>
      </p:sp>
    </p:spTree>
    <p:extLst>
      <p:ext uri="{BB962C8B-B14F-4D97-AF65-F5344CB8AC3E}">
        <p14:creationId xmlns:p14="http://schemas.microsoft.com/office/powerpoint/2010/main" val="180461812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D0BD8D-E7E7-4536-9DE5-67106DD8A74D}"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C7774-38D5-4EFA-B2DA-759B47911F83}" type="slidenum">
              <a:rPr lang="en-US" smtClean="0"/>
              <a:t>‹#›</a:t>
            </a:fld>
            <a:endParaRPr lang="en-US"/>
          </a:p>
        </p:txBody>
      </p:sp>
    </p:spTree>
    <p:extLst>
      <p:ext uri="{BB962C8B-B14F-4D97-AF65-F5344CB8AC3E}">
        <p14:creationId xmlns:p14="http://schemas.microsoft.com/office/powerpoint/2010/main" val="1666453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D0BD8D-E7E7-4536-9DE5-67106DD8A74D}"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C7774-38D5-4EFA-B2DA-759B47911F83}" type="slidenum">
              <a:rPr lang="en-US" smtClean="0"/>
              <a:t>‹#›</a:t>
            </a:fld>
            <a:endParaRPr lang="en-US"/>
          </a:p>
        </p:txBody>
      </p:sp>
    </p:spTree>
    <p:extLst>
      <p:ext uri="{BB962C8B-B14F-4D97-AF65-F5344CB8AC3E}">
        <p14:creationId xmlns:p14="http://schemas.microsoft.com/office/powerpoint/2010/main" val="1670475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D0BD8D-E7E7-4536-9DE5-67106DD8A74D}" type="datetimeFigureOut">
              <a:rPr lang="en-US" smtClean="0"/>
              <a:t>11/10/2021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DC7774-38D5-4EFA-B2DA-759B47911F83}" type="slidenum">
              <a:rPr lang="en-US" smtClean="0"/>
              <a:t>‹#›</a:t>
            </a:fld>
            <a:endParaRPr lang="en-US"/>
          </a:p>
        </p:txBody>
      </p:sp>
    </p:spTree>
    <p:extLst>
      <p:ext uri="{BB962C8B-B14F-4D97-AF65-F5344CB8AC3E}">
        <p14:creationId xmlns:p14="http://schemas.microsoft.com/office/powerpoint/2010/main" val="134030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F6D0BD8D-E7E7-4536-9DE5-67106DD8A74D}" type="datetimeFigureOut">
              <a:rPr lang="en-US" smtClean="0"/>
              <a:t>11/10/2021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DC7774-38D5-4EFA-B2DA-759B47911F83}" type="slidenum">
              <a:rPr lang="en-US" smtClean="0"/>
              <a:t>‹#›</a:t>
            </a:fld>
            <a:endParaRPr lang="en-US"/>
          </a:p>
        </p:txBody>
      </p:sp>
    </p:spTree>
    <p:extLst>
      <p:ext uri="{BB962C8B-B14F-4D97-AF65-F5344CB8AC3E}">
        <p14:creationId xmlns:p14="http://schemas.microsoft.com/office/powerpoint/2010/main" val="403809244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6D0BD8D-E7E7-4536-9DE5-67106DD8A74D}" type="datetimeFigureOut">
              <a:rPr lang="en-US" smtClean="0"/>
              <a:t>11/10/2021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0DC7774-38D5-4EFA-B2DA-759B47911F83}" type="slidenum">
              <a:rPr lang="en-US" smtClean="0"/>
              <a:t>‹#›</a:t>
            </a:fld>
            <a:endParaRPr lang="en-US"/>
          </a:p>
        </p:txBody>
      </p:sp>
    </p:spTree>
    <p:extLst>
      <p:ext uri="{BB962C8B-B14F-4D97-AF65-F5344CB8AC3E}">
        <p14:creationId xmlns:p14="http://schemas.microsoft.com/office/powerpoint/2010/main" val="2753507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6D0BD8D-E7E7-4536-9DE5-67106DD8A74D}" type="datetimeFigureOut">
              <a:rPr lang="en-US" smtClean="0"/>
              <a:t>11/10/2021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DC7774-38D5-4EFA-B2DA-759B47911F83}"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4444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D0BD8D-E7E7-4536-9DE5-67106DD8A74D}" type="datetimeFigureOut">
              <a:rPr lang="en-US" smtClean="0"/>
              <a:t>11/10/2021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DC7774-38D5-4EFA-B2DA-759B47911F83}" type="slidenum">
              <a:rPr lang="en-US" smtClean="0"/>
              <a:t>‹#›</a:t>
            </a:fld>
            <a:endParaRPr lang="en-US"/>
          </a:p>
        </p:txBody>
      </p:sp>
    </p:spTree>
    <p:extLst>
      <p:ext uri="{BB962C8B-B14F-4D97-AF65-F5344CB8AC3E}">
        <p14:creationId xmlns:p14="http://schemas.microsoft.com/office/powerpoint/2010/main" val="414821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D0BD8D-E7E7-4536-9DE5-67106DD8A74D}" type="datetimeFigureOut">
              <a:rPr lang="en-US" smtClean="0"/>
              <a:t>11/10/2021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DC7774-38D5-4EFA-B2DA-759B47911F83}" type="slidenum">
              <a:rPr lang="en-US" smtClean="0"/>
              <a:t>‹#›</a:t>
            </a:fld>
            <a:endParaRPr lang="en-US"/>
          </a:p>
        </p:txBody>
      </p:sp>
    </p:spTree>
    <p:extLst>
      <p:ext uri="{BB962C8B-B14F-4D97-AF65-F5344CB8AC3E}">
        <p14:creationId xmlns:p14="http://schemas.microsoft.com/office/powerpoint/2010/main" val="2195352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F6D0BD8D-E7E7-4536-9DE5-67106DD8A74D}" type="datetimeFigureOut">
              <a:rPr lang="en-US" smtClean="0"/>
              <a:t>11/10/2021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20DC7774-38D5-4EFA-B2DA-759B47911F83}" type="slidenum">
              <a:rPr lang="en-US" smtClean="0"/>
              <a:t>‹#›</a:t>
            </a:fld>
            <a:endParaRPr lang="en-US"/>
          </a:p>
        </p:txBody>
      </p:sp>
    </p:spTree>
    <p:extLst>
      <p:ext uri="{BB962C8B-B14F-4D97-AF65-F5344CB8AC3E}">
        <p14:creationId xmlns:p14="http://schemas.microsoft.com/office/powerpoint/2010/main" val="74741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6D0BD8D-E7E7-4536-9DE5-67106DD8A74D}" type="datetimeFigureOut">
              <a:rPr lang="en-US" smtClean="0"/>
              <a:t>11/10/2021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20DC7774-38D5-4EFA-B2DA-759B47911F83}" type="slidenum">
              <a:rPr lang="en-US" smtClean="0"/>
              <a:t>‹#›</a:t>
            </a:fld>
            <a:endParaRPr lang="en-US"/>
          </a:p>
        </p:txBody>
      </p:sp>
    </p:spTree>
    <p:extLst>
      <p:ext uri="{BB962C8B-B14F-4D97-AF65-F5344CB8AC3E}">
        <p14:creationId xmlns:p14="http://schemas.microsoft.com/office/powerpoint/2010/main" val="1598027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6D0BD8D-E7E7-4536-9DE5-67106DD8A74D}" type="datetimeFigureOut">
              <a:rPr lang="en-US" smtClean="0"/>
              <a:t>11/10/2021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0DC7774-38D5-4EFA-B2DA-759B47911F83}" type="slidenum">
              <a:rPr lang="en-US" smtClean="0"/>
              <a:t>‹#›</a:t>
            </a:fld>
            <a:endParaRPr lang="en-US"/>
          </a:p>
        </p:txBody>
      </p:sp>
    </p:spTree>
    <p:extLst>
      <p:ext uri="{BB962C8B-B14F-4D97-AF65-F5344CB8AC3E}">
        <p14:creationId xmlns:p14="http://schemas.microsoft.com/office/powerpoint/2010/main" val="398773841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791DB-8061-4D53-ABF3-F5ECA40026FB}"/>
              </a:ext>
            </a:extLst>
          </p:cNvPr>
          <p:cNvSpPr>
            <a:spLocks noGrp="1"/>
          </p:cNvSpPr>
          <p:nvPr>
            <p:ph type="ctrTitle"/>
          </p:nvPr>
        </p:nvSpPr>
        <p:spPr>
          <a:xfrm>
            <a:off x="1600200" y="3280362"/>
            <a:ext cx="8991600" cy="1645920"/>
          </a:xfrm>
        </p:spPr>
        <p:txBody>
          <a:bodyPr>
            <a:normAutofit/>
          </a:bodyPr>
          <a:lstStyle/>
          <a:p>
            <a:r>
              <a:rPr lang="en-US" sz="3200" dirty="0"/>
              <a:t>Why Tobey Maguire is the best Spider-man</a:t>
            </a:r>
          </a:p>
        </p:txBody>
      </p:sp>
      <p:sp>
        <p:nvSpPr>
          <p:cNvPr id="3" name="Subtitle 2">
            <a:extLst>
              <a:ext uri="{FF2B5EF4-FFF2-40B4-BE49-F238E27FC236}">
                <a16:creationId xmlns:a16="http://schemas.microsoft.com/office/drawing/2014/main" id="{EECC1EA0-9FA0-4661-BC41-66572D695B9A}"/>
              </a:ext>
            </a:extLst>
          </p:cNvPr>
          <p:cNvSpPr>
            <a:spLocks noGrp="1"/>
          </p:cNvSpPr>
          <p:nvPr>
            <p:ph type="subTitle" idx="1"/>
          </p:nvPr>
        </p:nvSpPr>
        <p:spPr>
          <a:xfrm>
            <a:off x="2695194" y="5298117"/>
            <a:ext cx="6801612" cy="1239894"/>
          </a:xfrm>
        </p:spPr>
        <p:txBody>
          <a:bodyPr/>
          <a:lstStyle/>
          <a:p>
            <a:r>
              <a:rPr lang="en-US" dirty="0"/>
              <a:t>By Jalen Powell</a:t>
            </a:r>
          </a:p>
        </p:txBody>
      </p:sp>
      <p:pic>
        <p:nvPicPr>
          <p:cNvPr id="5" name="Picture 4">
            <a:extLst>
              <a:ext uri="{FF2B5EF4-FFF2-40B4-BE49-F238E27FC236}">
                <a16:creationId xmlns:a16="http://schemas.microsoft.com/office/drawing/2014/main" id="{DDAEC400-C54B-4260-9BC0-F1B94903C3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3000" y="665569"/>
            <a:ext cx="4192300" cy="2399633"/>
          </a:xfrm>
          <a:prstGeom prst="rect">
            <a:avLst/>
          </a:prstGeom>
        </p:spPr>
      </p:pic>
    </p:spTree>
    <p:extLst>
      <p:ext uri="{BB962C8B-B14F-4D97-AF65-F5344CB8AC3E}">
        <p14:creationId xmlns:p14="http://schemas.microsoft.com/office/powerpoint/2010/main" val="2724873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F2A6B-6790-4C7D-AA83-B495A4D658B1}"/>
              </a:ext>
            </a:extLst>
          </p:cNvPr>
          <p:cNvSpPr>
            <a:spLocks noGrp="1"/>
          </p:cNvSpPr>
          <p:nvPr>
            <p:ph type="title"/>
          </p:nvPr>
        </p:nvSpPr>
        <p:spPr/>
        <p:txBody>
          <a:bodyPr/>
          <a:lstStyle/>
          <a:p>
            <a:r>
              <a:rPr lang="en-US" dirty="0"/>
              <a:t>In Conclusion</a:t>
            </a:r>
          </a:p>
        </p:txBody>
      </p:sp>
      <p:sp>
        <p:nvSpPr>
          <p:cNvPr id="3" name="Content Placeholder 2">
            <a:extLst>
              <a:ext uri="{FF2B5EF4-FFF2-40B4-BE49-F238E27FC236}">
                <a16:creationId xmlns:a16="http://schemas.microsoft.com/office/drawing/2014/main" id="{D536390F-4BBD-45CF-BCEB-B57C1BDA0127}"/>
              </a:ext>
            </a:extLst>
          </p:cNvPr>
          <p:cNvSpPr>
            <a:spLocks noGrp="1"/>
          </p:cNvSpPr>
          <p:nvPr>
            <p:ph idx="1"/>
          </p:nvPr>
        </p:nvSpPr>
        <p:spPr/>
        <p:txBody>
          <a:bodyPr/>
          <a:lstStyle/>
          <a:p>
            <a:r>
              <a:rPr lang="en-US" dirty="0"/>
              <a:t>Tobey has the best Suit, Tom has a great suit but too much technology, and Andrew has a great suit with amazing camera angles.</a:t>
            </a:r>
          </a:p>
          <a:p>
            <a:r>
              <a:rPr lang="en-US" dirty="0"/>
              <a:t>Tobey is the best Peter Parker and has the most memorable cast of Peter’s friends,  Andrew didn’t have the most fan-desired friends on cast, and Tom has a great cast of Peter’s friends including Mary Jane.</a:t>
            </a:r>
          </a:p>
          <a:p>
            <a:r>
              <a:rPr lang="en-US" dirty="0"/>
              <a:t>Tobey has the most dangerous villains out of the three with Venom and Sandman on top of the list,  Andrew had his handful of villains in the second movie, and Tom has his two villains but a lot are Avenger villains.</a:t>
            </a:r>
          </a:p>
        </p:txBody>
      </p:sp>
    </p:spTree>
    <p:extLst>
      <p:ext uri="{BB962C8B-B14F-4D97-AF65-F5344CB8AC3E}">
        <p14:creationId xmlns:p14="http://schemas.microsoft.com/office/powerpoint/2010/main" val="859074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F7CC1-D59B-4546-81EC-293A25D67501}"/>
              </a:ext>
            </a:extLst>
          </p:cNvPr>
          <p:cNvSpPr>
            <a:spLocks noGrp="1"/>
          </p:cNvSpPr>
          <p:nvPr>
            <p:ph type="title"/>
          </p:nvPr>
        </p:nvSpPr>
        <p:spPr>
          <a:xfrm>
            <a:off x="2231136" y="4622292"/>
            <a:ext cx="7729728" cy="1188720"/>
          </a:xfrm>
        </p:spPr>
        <p:txBody>
          <a:bodyPr/>
          <a:lstStyle/>
          <a:p>
            <a:r>
              <a:rPr lang="en-US" dirty="0"/>
              <a:t>The Three Goats</a:t>
            </a:r>
          </a:p>
        </p:txBody>
      </p:sp>
      <p:pic>
        <p:nvPicPr>
          <p:cNvPr id="5" name="Content Placeholder 4">
            <a:extLst>
              <a:ext uri="{FF2B5EF4-FFF2-40B4-BE49-F238E27FC236}">
                <a16:creationId xmlns:a16="http://schemas.microsoft.com/office/drawing/2014/main" id="{3DA35B2D-E78A-4115-894A-9F35BFABAEF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148446" y="844562"/>
            <a:ext cx="5335360" cy="2987801"/>
          </a:xfrm>
        </p:spPr>
      </p:pic>
    </p:spTree>
    <p:extLst>
      <p:ext uri="{BB962C8B-B14F-4D97-AF65-F5344CB8AC3E}">
        <p14:creationId xmlns:p14="http://schemas.microsoft.com/office/powerpoint/2010/main" val="868240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65A25E-18D2-41B0-B1BD-36C78C76FCB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66464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C333-267E-45D6-959F-BBF615A18758}"/>
              </a:ext>
            </a:extLst>
          </p:cNvPr>
          <p:cNvSpPr>
            <a:spLocks noGrp="1"/>
          </p:cNvSpPr>
          <p:nvPr>
            <p:ph type="title"/>
          </p:nvPr>
        </p:nvSpPr>
        <p:spPr>
          <a:xfrm>
            <a:off x="2231136" y="4746983"/>
            <a:ext cx="7729728" cy="1188720"/>
          </a:xfrm>
        </p:spPr>
        <p:txBody>
          <a:bodyPr>
            <a:normAutofit/>
          </a:bodyPr>
          <a:lstStyle/>
          <a:p>
            <a:r>
              <a:rPr lang="en-US" sz="2000" dirty="0"/>
              <a:t>These Are the three suits for each Spiderman</a:t>
            </a:r>
          </a:p>
        </p:txBody>
      </p:sp>
      <p:pic>
        <p:nvPicPr>
          <p:cNvPr id="5" name="Content Placeholder 4">
            <a:extLst>
              <a:ext uri="{FF2B5EF4-FFF2-40B4-BE49-F238E27FC236}">
                <a16:creationId xmlns:a16="http://schemas.microsoft.com/office/drawing/2014/main" id="{B0BBE724-D9FC-4CDF-B166-0876514B38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5718" y="222614"/>
            <a:ext cx="3776805" cy="3776805"/>
          </a:xfrm>
        </p:spPr>
      </p:pic>
      <p:pic>
        <p:nvPicPr>
          <p:cNvPr id="7" name="Picture 6">
            <a:extLst>
              <a:ext uri="{FF2B5EF4-FFF2-40B4-BE49-F238E27FC236}">
                <a16:creationId xmlns:a16="http://schemas.microsoft.com/office/drawing/2014/main" id="{05055B24-7E59-4CA6-9B66-61BEA1CA58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2523" y="989447"/>
            <a:ext cx="4486276" cy="2243138"/>
          </a:xfrm>
          <a:prstGeom prst="rect">
            <a:avLst/>
          </a:prstGeom>
        </p:spPr>
      </p:pic>
    </p:spTree>
    <p:extLst>
      <p:ext uri="{BB962C8B-B14F-4D97-AF65-F5344CB8AC3E}">
        <p14:creationId xmlns:p14="http://schemas.microsoft.com/office/powerpoint/2010/main" val="2714261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328D96-6074-4B8C-92CD-10EC728595A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66916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8C07-9D5D-4AF3-BA01-A5D2E42AAFD5}"/>
              </a:ext>
            </a:extLst>
          </p:cNvPr>
          <p:cNvSpPr>
            <a:spLocks noGrp="1"/>
          </p:cNvSpPr>
          <p:nvPr>
            <p:ph type="title"/>
          </p:nvPr>
        </p:nvSpPr>
        <p:spPr>
          <a:xfrm>
            <a:off x="2231136" y="4653465"/>
            <a:ext cx="7729728" cy="1188720"/>
          </a:xfrm>
        </p:spPr>
        <p:txBody>
          <a:bodyPr>
            <a:normAutofit/>
          </a:bodyPr>
          <a:lstStyle/>
          <a:p>
            <a:r>
              <a:rPr lang="en-US" sz="2000" dirty="0"/>
              <a:t>Each actor as Peter Parker in Movie</a:t>
            </a:r>
          </a:p>
        </p:txBody>
      </p:sp>
      <p:pic>
        <p:nvPicPr>
          <p:cNvPr id="5" name="Content Placeholder 4">
            <a:extLst>
              <a:ext uri="{FF2B5EF4-FFF2-40B4-BE49-F238E27FC236}">
                <a16:creationId xmlns:a16="http://schemas.microsoft.com/office/drawing/2014/main" id="{26538AD8-1F16-4DB0-B594-1010ABECD7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5485" y="2788227"/>
            <a:ext cx="3028950" cy="1514475"/>
          </a:xfrm>
        </p:spPr>
      </p:pic>
      <p:pic>
        <p:nvPicPr>
          <p:cNvPr id="7" name="Picture 6">
            <a:extLst>
              <a:ext uri="{FF2B5EF4-FFF2-40B4-BE49-F238E27FC236}">
                <a16:creationId xmlns:a16="http://schemas.microsoft.com/office/drawing/2014/main" id="{6A2AC08F-7437-49F3-9164-402B2EA718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9034" y="290980"/>
            <a:ext cx="1905000" cy="2400300"/>
          </a:xfrm>
          <a:prstGeom prst="rect">
            <a:avLst/>
          </a:prstGeom>
        </p:spPr>
      </p:pic>
      <p:pic>
        <p:nvPicPr>
          <p:cNvPr id="9" name="Picture 8">
            <a:extLst>
              <a:ext uri="{FF2B5EF4-FFF2-40B4-BE49-F238E27FC236}">
                <a16:creationId xmlns:a16="http://schemas.microsoft.com/office/drawing/2014/main" id="{53A2A479-C053-4B99-A883-24CBD632D5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7566" y="1529195"/>
            <a:ext cx="2847975" cy="1600200"/>
          </a:xfrm>
          <a:prstGeom prst="rect">
            <a:avLst/>
          </a:prstGeom>
        </p:spPr>
      </p:pic>
    </p:spTree>
    <p:extLst>
      <p:ext uri="{BB962C8B-B14F-4D97-AF65-F5344CB8AC3E}">
        <p14:creationId xmlns:p14="http://schemas.microsoft.com/office/powerpoint/2010/main" val="910738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B585E9-BD92-4B5F-8B92-1D48553162F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94275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E911E-4E9D-456D-9060-D6E3503496D7}"/>
              </a:ext>
            </a:extLst>
          </p:cNvPr>
          <p:cNvSpPr>
            <a:spLocks noGrp="1"/>
          </p:cNvSpPr>
          <p:nvPr>
            <p:ph type="title"/>
          </p:nvPr>
        </p:nvSpPr>
        <p:spPr>
          <a:xfrm>
            <a:off x="2231136" y="4861283"/>
            <a:ext cx="7729728" cy="1188720"/>
          </a:xfrm>
        </p:spPr>
        <p:txBody>
          <a:bodyPr>
            <a:normAutofit/>
          </a:bodyPr>
          <a:lstStyle/>
          <a:p>
            <a:r>
              <a:rPr lang="en-US" sz="2000" dirty="0"/>
              <a:t>The Villains that Each Spider-man Faced</a:t>
            </a:r>
          </a:p>
        </p:txBody>
      </p:sp>
      <p:pic>
        <p:nvPicPr>
          <p:cNvPr id="5" name="Content Placeholder 4">
            <a:extLst>
              <a:ext uri="{FF2B5EF4-FFF2-40B4-BE49-F238E27FC236}">
                <a16:creationId xmlns:a16="http://schemas.microsoft.com/office/drawing/2014/main" id="{DEA17D3A-0FD3-4815-BC83-8915610C73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4327" y="1402775"/>
            <a:ext cx="2806988" cy="2806988"/>
          </a:xfrm>
        </p:spPr>
      </p:pic>
      <p:pic>
        <p:nvPicPr>
          <p:cNvPr id="7" name="Picture 6">
            <a:extLst>
              <a:ext uri="{FF2B5EF4-FFF2-40B4-BE49-F238E27FC236}">
                <a16:creationId xmlns:a16="http://schemas.microsoft.com/office/drawing/2014/main" id="{D2D9F3E0-04B4-478B-B59F-BBC06DFAC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1315" y="0"/>
            <a:ext cx="4438650" cy="2924175"/>
          </a:xfrm>
          <a:prstGeom prst="rect">
            <a:avLst/>
          </a:prstGeom>
        </p:spPr>
      </p:pic>
      <p:pic>
        <p:nvPicPr>
          <p:cNvPr id="9" name="Picture 8">
            <a:extLst>
              <a:ext uri="{FF2B5EF4-FFF2-40B4-BE49-F238E27FC236}">
                <a16:creationId xmlns:a16="http://schemas.microsoft.com/office/drawing/2014/main" id="{C9AD640A-232C-454D-914F-207B6FE1A4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5700" y="2924175"/>
            <a:ext cx="2428875" cy="1885950"/>
          </a:xfrm>
          <a:prstGeom prst="rect">
            <a:avLst/>
          </a:prstGeom>
        </p:spPr>
      </p:pic>
      <p:pic>
        <p:nvPicPr>
          <p:cNvPr id="11" name="Picture 10">
            <a:extLst>
              <a:ext uri="{FF2B5EF4-FFF2-40B4-BE49-F238E27FC236}">
                <a16:creationId xmlns:a16="http://schemas.microsoft.com/office/drawing/2014/main" id="{9DC0A602-056A-4C11-AC71-A51C66E13F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6300" y="2906748"/>
            <a:ext cx="2819400" cy="1628775"/>
          </a:xfrm>
          <a:prstGeom prst="rect">
            <a:avLst/>
          </a:prstGeom>
        </p:spPr>
      </p:pic>
    </p:spTree>
    <p:extLst>
      <p:ext uri="{BB962C8B-B14F-4D97-AF65-F5344CB8AC3E}">
        <p14:creationId xmlns:p14="http://schemas.microsoft.com/office/powerpoint/2010/main" val="890592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0E1EC8-9CDB-426D-A571-1686D7C5648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331515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38</TotalTime>
  <Words>146</Words>
  <Application>Microsoft Office PowerPoint</Application>
  <PresentationFormat>Widescreen</PresentationFormat>
  <Paragraphs>10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Parcel</vt:lpstr>
      <vt:lpstr>Why Tobey Maguire is the best Spider-man</vt:lpstr>
      <vt:lpstr>The Three Goats</vt:lpstr>
      <vt:lpstr>PowerPoint Presentation</vt:lpstr>
      <vt:lpstr>These Are the three suits for each Spiderman</vt:lpstr>
      <vt:lpstr>PowerPoint Presentation</vt:lpstr>
      <vt:lpstr>Each actor as Peter Parker in Movie</vt:lpstr>
      <vt:lpstr>PowerPoint Presentation</vt:lpstr>
      <vt:lpstr>The Villains that Each Spider-man Faced</vt:lpstr>
      <vt:lpstr>PowerPoint Presentation</vt:lpstr>
      <vt:lpstr>In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Tobey Maguire is the best Spider-man</dc:title>
  <dc:creator>Jalen Powell</dc:creator>
  <cp:lastModifiedBy>Jalen Powell</cp:lastModifiedBy>
  <cp:revision>1</cp:revision>
  <dcterms:created xsi:type="dcterms:W3CDTF">2021-11-10T12:53:27Z</dcterms:created>
  <dcterms:modified xsi:type="dcterms:W3CDTF">2021-11-10T13:31:37Z</dcterms:modified>
</cp:coreProperties>
</file>