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60" r:id="rId8"/>
    <p:sldId id="261" r:id="rId9"/>
    <p:sldId id="259"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3FD5CD-9AD8-4828-9420-3343E628EE5B}" v="13" dt="2020-04-30T06:01:46.3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len Powell" userId="999aaf67-e69f-4414-8f79-417f7d7e8786" providerId="ADAL" clId="{693FD5CD-9AD8-4828-9420-3343E628EE5B}"/>
    <pc:docChg chg="undo custSel mod addSld delSld modSld">
      <pc:chgData name="Jalen Powell" userId="999aaf67-e69f-4414-8f79-417f7d7e8786" providerId="ADAL" clId="{693FD5CD-9AD8-4828-9420-3343E628EE5B}" dt="2020-04-30T06:02:03.519" v="4912" actId="2696"/>
      <pc:docMkLst>
        <pc:docMk/>
      </pc:docMkLst>
      <pc:sldChg chg="addSp modSp mod setBg">
        <pc:chgData name="Jalen Powell" userId="999aaf67-e69f-4414-8f79-417f7d7e8786" providerId="ADAL" clId="{693FD5CD-9AD8-4828-9420-3343E628EE5B}" dt="2020-04-29T22:50:23.348" v="19" actId="20577"/>
        <pc:sldMkLst>
          <pc:docMk/>
          <pc:sldMk cId="104048812" sldId="257"/>
        </pc:sldMkLst>
        <pc:spChg chg="mod">
          <ac:chgData name="Jalen Powell" userId="999aaf67-e69f-4414-8f79-417f7d7e8786" providerId="ADAL" clId="{693FD5CD-9AD8-4828-9420-3343E628EE5B}" dt="2020-04-29T22:47:41.772" v="8" actId="26606"/>
          <ac:spMkLst>
            <pc:docMk/>
            <pc:sldMk cId="104048812" sldId="257"/>
            <ac:spMk id="2" creationId="{B898F168-F8C1-4D75-BC88-F167059A507E}"/>
          </ac:spMkLst>
        </pc:spChg>
        <pc:spChg chg="mod">
          <ac:chgData name="Jalen Powell" userId="999aaf67-e69f-4414-8f79-417f7d7e8786" providerId="ADAL" clId="{693FD5CD-9AD8-4828-9420-3343E628EE5B}" dt="2020-04-29T22:50:23.348" v="19" actId="20577"/>
          <ac:spMkLst>
            <pc:docMk/>
            <pc:sldMk cId="104048812" sldId="257"/>
            <ac:spMk id="3" creationId="{4DB6DA16-0DB4-4D60-9619-D823BCF39BEC}"/>
          </ac:spMkLst>
        </pc:spChg>
        <pc:picChg chg="add mod">
          <ac:chgData name="Jalen Powell" userId="999aaf67-e69f-4414-8f79-417f7d7e8786" providerId="ADAL" clId="{693FD5CD-9AD8-4828-9420-3343E628EE5B}" dt="2020-04-29T22:47:41.772" v="8" actId="26606"/>
          <ac:picMkLst>
            <pc:docMk/>
            <pc:sldMk cId="104048812" sldId="257"/>
            <ac:picMk id="5" creationId="{7D3864CF-0F89-475E-B205-B90793A3887B}"/>
          </ac:picMkLst>
        </pc:picChg>
      </pc:sldChg>
      <pc:sldChg chg="addSp modSp add mod setBg">
        <pc:chgData name="Jalen Powell" userId="999aaf67-e69f-4414-8f79-417f7d7e8786" providerId="ADAL" clId="{693FD5CD-9AD8-4828-9420-3343E628EE5B}" dt="2020-04-30T01:36:28.725" v="833" actId="26606"/>
        <pc:sldMkLst>
          <pc:docMk/>
          <pc:sldMk cId="240519103" sldId="258"/>
        </pc:sldMkLst>
        <pc:spChg chg="mod">
          <ac:chgData name="Jalen Powell" userId="999aaf67-e69f-4414-8f79-417f7d7e8786" providerId="ADAL" clId="{693FD5CD-9AD8-4828-9420-3343E628EE5B}" dt="2020-04-30T01:36:28.725" v="833" actId="26606"/>
          <ac:spMkLst>
            <pc:docMk/>
            <pc:sldMk cId="240519103" sldId="258"/>
            <ac:spMk id="2" creationId="{1B9FD858-7AEC-44F1-ACC6-F8024E07FBC6}"/>
          </ac:spMkLst>
        </pc:spChg>
        <pc:spChg chg="mod">
          <ac:chgData name="Jalen Powell" userId="999aaf67-e69f-4414-8f79-417f7d7e8786" providerId="ADAL" clId="{693FD5CD-9AD8-4828-9420-3343E628EE5B}" dt="2020-04-30T01:36:28.725" v="833" actId="26606"/>
          <ac:spMkLst>
            <pc:docMk/>
            <pc:sldMk cId="240519103" sldId="258"/>
            <ac:spMk id="3" creationId="{6CC3AE60-049F-4E37-B522-4119199B3EB9}"/>
          </ac:spMkLst>
        </pc:spChg>
        <pc:picChg chg="add mod">
          <ac:chgData name="Jalen Powell" userId="999aaf67-e69f-4414-8f79-417f7d7e8786" providerId="ADAL" clId="{693FD5CD-9AD8-4828-9420-3343E628EE5B}" dt="2020-04-30T01:36:28.725" v="833" actId="26606"/>
          <ac:picMkLst>
            <pc:docMk/>
            <pc:sldMk cId="240519103" sldId="258"/>
            <ac:picMk id="5" creationId="{3539F242-92CA-4627-83B5-B7DDD82C2AC4}"/>
          </ac:picMkLst>
        </pc:picChg>
      </pc:sldChg>
      <pc:sldChg chg="addSp modSp add mod setBg">
        <pc:chgData name="Jalen Powell" userId="999aaf67-e69f-4414-8f79-417f7d7e8786" providerId="ADAL" clId="{693FD5CD-9AD8-4828-9420-3343E628EE5B}" dt="2020-04-30T04:38:52.440" v="3437" actId="26606"/>
        <pc:sldMkLst>
          <pc:docMk/>
          <pc:sldMk cId="1656018506" sldId="259"/>
        </pc:sldMkLst>
        <pc:spChg chg="mod">
          <ac:chgData name="Jalen Powell" userId="999aaf67-e69f-4414-8f79-417f7d7e8786" providerId="ADAL" clId="{693FD5CD-9AD8-4828-9420-3343E628EE5B}" dt="2020-04-30T04:38:52.440" v="3437" actId="26606"/>
          <ac:spMkLst>
            <pc:docMk/>
            <pc:sldMk cId="1656018506" sldId="259"/>
            <ac:spMk id="2" creationId="{B5BE19C3-35C6-45FF-8DEB-352C8B4CF836}"/>
          </ac:spMkLst>
        </pc:spChg>
        <pc:spChg chg="mod">
          <ac:chgData name="Jalen Powell" userId="999aaf67-e69f-4414-8f79-417f7d7e8786" providerId="ADAL" clId="{693FD5CD-9AD8-4828-9420-3343E628EE5B}" dt="2020-04-30T04:38:52.440" v="3437" actId="26606"/>
          <ac:spMkLst>
            <pc:docMk/>
            <pc:sldMk cId="1656018506" sldId="259"/>
            <ac:spMk id="3" creationId="{EA7796E7-76F5-4461-961B-334F0CA40BA8}"/>
          </ac:spMkLst>
        </pc:spChg>
        <pc:picChg chg="add mod">
          <ac:chgData name="Jalen Powell" userId="999aaf67-e69f-4414-8f79-417f7d7e8786" providerId="ADAL" clId="{693FD5CD-9AD8-4828-9420-3343E628EE5B}" dt="2020-04-30T04:38:52.440" v="3437" actId="26606"/>
          <ac:picMkLst>
            <pc:docMk/>
            <pc:sldMk cId="1656018506" sldId="259"/>
            <ac:picMk id="5" creationId="{8DDB75DA-031A-4B87-B0B2-4EE277FBEB69}"/>
          </ac:picMkLst>
        </pc:picChg>
      </pc:sldChg>
      <pc:sldChg chg="addSp modSp add mod setBg">
        <pc:chgData name="Jalen Powell" userId="999aaf67-e69f-4414-8f79-417f7d7e8786" providerId="ADAL" clId="{693FD5CD-9AD8-4828-9420-3343E628EE5B}" dt="2020-04-30T03:29:37.288" v="1733" actId="26606"/>
        <pc:sldMkLst>
          <pc:docMk/>
          <pc:sldMk cId="4252868599" sldId="260"/>
        </pc:sldMkLst>
        <pc:spChg chg="mod">
          <ac:chgData name="Jalen Powell" userId="999aaf67-e69f-4414-8f79-417f7d7e8786" providerId="ADAL" clId="{693FD5CD-9AD8-4828-9420-3343E628EE5B}" dt="2020-04-30T03:29:37.288" v="1733" actId="26606"/>
          <ac:spMkLst>
            <pc:docMk/>
            <pc:sldMk cId="4252868599" sldId="260"/>
            <ac:spMk id="2" creationId="{1E59903E-CB13-4943-9576-397ECABBEC60}"/>
          </ac:spMkLst>
        </pc:spChg>
        <pc:spChg chg="mod">
          <ac:chgData name="Jalen Powell" userId="999aaf67-e69f-4414-8f79-417f7d7e8786" providerId="ADAL" clId="{693FD5CD-9AD8-4828-9420-3343E628EE5B}" dt="2020-04-30T03:29:37.288" v="1733" actId="26606"/>
          <ac:spMkLst>
            <pc:docMk/>
            <pc:sldMk cId="4252868599" sldId="260"/>
            <ac:spMk id="3" creationId="{604BF957-BE77-4C31-9A46-738D83E602F0}"/>
          </ac:spMkLst>
        </pc:spChg>
        <pc:picChg chg="add mod">
          <ac:chgData name="Jalen Powell" userId="999aaf67-e69f-4414-8f79-417f7d7e8786" providerId="ADAL" clId="{693FD5CD-9AD8-4828-9420-3343E628EE5B}" dt="2020-04-30T03:29:37.288" v="1733" actId="26606"/>
          <ac:picMkLst>
            <pc:docMk/>
            <pc:sldMk cId="4252868599" sldId="260"/>
            <ac:picMk id="5" creationId="{ABF423DE-4172-4470-8042-5B857E4566EA}"/>
          </ac:picMkLst>
        </pc:picChg>
      </pc:sldChg>
      <pc:sldChg chg="addSp delSp modSp add mod setBg">
        <pc:chgData name="Jalen Powell" userId="999aaf67-e69f-4414-8f79-417f7d7e8786" providerId="ADAL" clId="{693FD5CD-9AD8-4828-9420-3343E628EE5B}" dt="2020-04-30T04:04:44.003" v="2468" actId="26606"/>
        <pc:sldMkLst>
          <pc:docMk/>
          <pc:sldMk cId="3410673187" sldId="261"/>
        </pc:sldMkLst>
        <pc:spChg chg="mod">
          <ac:chgData name="Jalen Powell" userId="999aaf67-e69f-4414-8f79-417f7d7e8786" providerId="ADAL" clId="{693FD5CD-9AD8-4828-9420-3343E628EE5B}" dt="2020-04-30T04:04:44.003" v="2468" actId="26606"/>
          <ac:spMkLst>
            <pc:docMk/>
            <pc:sldMk cId="3410673187" sldId="261"/>
            <ac:spMk id="2" creationId="{2B2B90B2-4117-4D5E-87DE-D44263E3E22D}"/>
          </ac:spMkLst>
        </pc:spChg>
        <pc:spChg chg="mod">
          <ac:chgData name="Jalen Powell" userId="999aaf67-e69f-4414-8f79-417f7d7e8786" providerId="ADAL" clId="{693FD5CD-9AD8-4828-9420-3343E628EE5B}" dt="2020-04-30T04:04:44.003" v="2468" actId="26606"/>
          <ac:spMkLst>
            <pc:docMk/>
            <pc:sldMk cId="3410673187" sldId="261"/>
            <ac:spMk id="3" creationId="{29B547BF-4E81-4221-92B8-0EC35C18B482}"/>
          </ac:spMkLst>
        </pc:spChg>
        <pc:spChg chg="add del">
          <ac:chgData name="Jalen Powell" userId="999aaf67-e69f-4414-8f79-417f7d7e8786" providerId="ADAL" clId="{693FD5CD-9AD8-4828-9420-3343E628EE5B}" dt="2020-04-30T04:04:43.982" v="2467" actId="26606"/>
          <ac:spMkLst>
            <pc:docMk/>
            <pc:sldMk cId="3410673187" sldId="261"/>
            <ac:spMk id="10" creationId="{35C3D674-3D59-4E93-80CA-0C0A9095E816}"/>
          </ac:spMkLst>
        </pc:spChg>
        <pc:spChg chg="add del">
          <ac:chgData name="Jalen Powell" userId="999aaf67-e69f-4414-8f79-417f7d7e8786" providerId="ADAL" clId="{693FD5CD-9AD8-4828-9420-3343E628EE5B}" dt="2020-04-30T04:04:43.982" v="2467" actId="26606"/>
          <ac:spMkLst>
            <pc:docMk/>
            <pc:sldMk cId="3410673187" sldId="261"/>
            <ac:spMk id="14" creationId="{EF2A81E1-BCBE-426B-8C09-33274E69409D}"/>
          </ac:spMkLst>
        </pc:spChg>
        <pc:picChg chg="add mod">
          <ac:chgData name="Jalen Powell" userId="999aaf67-e69f-4414-8f79-417f7d7e8786" providerId="ADAL" clId="{693FD5CD-9AD8-4828-9420-3343E628EE5B}" dt="2020-04-30T04:04:44.003" v="2468" actId="26606"/>
          <ac:picMkLst>
            <pc:docMk/>
            <pc:sldMk cId="3410673187" sldId="261"/>
            <ac:picMk id="5" creationId="{9984C1AD-8E11-4607-9CEE-A0EFB7F8B02B}"/>
          </ac:picMkLst>
        </pc:picChg>
        <pc:picChg chg="add del">
          <ac:chgData name="Jalen Powell" userId="999aaf67-e69f-4414-8f79-417f7d7e8786" providerId="ADAL" clId="{693FD5CD-9AD8-4828-9420-3343E628EE5B}" dt="2020-04-30T04:04:43.982" v="2467" actId="26606"/>
          <ac:picMkLst>
            <pc:docMk/>
            <pc:sldMk cId="3410673187" sldId="261"/>
            <ac:picMk id="16" creationId="{39D1DDD4-5BB3-45BA-B9B3-06B62299AD79}"/>
          </ac:picMkLst>
        </pc:picChg>
        <pc:cxnChg chg="add del">
          <ac:chgData name="Jalen Powell" userId="999aaf67-e69f-4414-8f79-417f7d7e8786" providerId="ADAL" clId="{693FD5CD-9AD8-4828-9420-3343E628EE5B}" dt="2020-04-30T04:04:43.982" v="2467" actId="26606"/>
          <ac:cxnSpMkLst>
            <pc:docMk/>
            <pc:sldMk cId="3410673187" sldId="261"/>
            <ac:cxnSpMk id="12" creationId="{C884B8F8-FDC9-498B-9960-5D7260AFCB03}"/>
          </ac:cxnSpMkLst>
        </pc:cxnChg>
        <pc:cxnChg chg="add del">
          <ac:chgData name="Jalen Powell" userId="999aaf67-e69f-4414-8f79-417f7d7e8786" providerId="ADAL" clId="{693FD5CD-9AD8-4828-9420-3343E628EE5B}" dt="2020-04-30T04:04:43.982" v="2467" actId="26606"/>
          <ac:cxnSpMkLst>
            <pc:docMk/>
            <pc:sldMk cId="3410673187" sldId="261"/>
            <ac:cxnSpMk id="18" creationId="{A24DAE64-2302-42EA-8239-F2F0775CA5AD}"/>
          </ac:cxnSpMkLst>
        </pc:cxnChg>
      </pc:sldChg>
      <pc:sldChg chg="addSp modSp add mod setBg">
        <pc:chgData name="Jalen Powell" userId="999aaf67-e69f-4414-8f79-417f7d7e8786" providerId="ADAL" clId="{693FD5CD-9AD8-4828-9420-3343E628EE5B}" dt="2020-04-30T05:13:18.919" v="4078" actId="26606"/>
        <pc:sldMkLst>
          <pc:docMk/>
          <pc:sldMk cId="2713967727" sldId="262"/>
        </pc:sldMkLst>
        <pc:spChg chg="mod">
          <ac:chgData name="Jalen Powell" userId="999aaf67-e69f-4414-8f79-417f7d7e8786" providerId="ADAL" clId="{693FD5CD-9AD8-4828-9420-3343E628EE5B}" dt="2020-04-30T05:13:18.919" v="4078" actId="26606"/>
          <ac:spMkLst>
            <pc:docMk/>
            <pc:sldMk cId="2713967727" sldId="262"/>
            <ac:spMk id="2" creationId="{16CDE31B-FF64-480F-88F1-362D12AEC06D}"/>
          </ac:spMkLst>
        </pc:spChg>
        <pc:spChg chg="mod">
          <ac:chgData name="Jalen Powell" userId="999aaf67-e69f-4414-8f79-417f7d7e8786" providerId="ADAL" clId="{693FD5CD-9AD8-4828-9420-3343E628EE5B}" dt="2020-04-30T05:13:18.919" v="4078" actId="26606"/>
          <ac:spMkLst>
            <pc:docMk/>
            <pc:sldMk cId="2713967727" sldId="262"/>
            <ac:spMk id="3" creationId="{ABBBC398-CED6-4D1D-8AEE-2F7094F844DD}"/>
          </ac:spMkLst>
        </pc:spChg>
        <pc:picChg chg="add mod">
          <ac:chgData name="Jalen Powell" userId="999aaf67-e69f-4414-8f79-417f7d7e8786" providerId="ADAL" clId="{693FD5CD-9AD8-4828-9420-3343E628EE5B}" dt="2020-04-30T05:13:18.919" v="4078" actId="26606"/>
          <ac:picMkLst>
            <pc:docMk/>
            <pc:sldMk cId="2713967727" sldId="262"/>
            <ac:picMk id="5" creationId="{295302C7-1C2E-4F53-B46E-6C87AC45E48D}"/>
          </ac:picMkLst>
        </pc:picChg>
      </pc:sldChg>
      <pc:sldChg chg="modSp add">
        <pc:chgData name="Jalen Powell" userId="999aaf67-e69f-4414-8f79-417f7d7e8786" providerId="ADAL" clId="{693FD5CD-9AD8-4828-9420-3343E628EE5B}" dt="2020-04-30T06:00:36.916" v="4910" actId="20577"/>
        <pc:sldMkLst>
          <pc:docMk/>
          <pc:sldMk cId="3479188265" sldId="263"/>
        </pc:sldMkLst>
        <pc:spChg chg="mod">
          <ac:chgData name="Jalen Powell" userId="999aaf67-e69f-4414-8f79-417f7d7e8786" providerId="ADAL" clId="{693FD5CD-9AD8-4828-9420-3343E628EE5B}" dt="2020-04-30T05:27:38.569" v="4139" actId="20577"/>
          <ac:spMkLst>
            <pc:docMk/>
            <pc:sldMk cId="3479188265" sldId="263"/>
            <ac:spMk id="2" creationId="{6FDCC39C-8F0C-4084-89D0-ED5633BD7809}"/>
          </ac:spMkLst>
        </pc:spChg>
        <pc:spChg chg="mod">
          <ac:chgData name="Jalen Powell" userId="999aaf67-e69f-4414-8f79-417f7d7e8786" providerId="ADAL" clId="{693FD5CD-9AD8-4828-9420-3343E628EE5B}" dt="2020-04-30T06:00:36.916" v="4910" actId="20577"/>
          <ac:spMkLst>
            <pc:docMk/>
            <pc:sldMk cId="3479188265" sldId="263"/>
            <ac:spMk id="3" creationId="{02239EB7-0B02-4BDE-B76E-B1A0F37E39B3}"/>
          </ac:spMkLst>
        </pc:spChg>
      </pc:sldChg>
      <pc:sldChg chg="add del">
        <pc:chgData name="Jalen Powell" userId="999aaf67-e69f-4414-8f79-417f7d7e8786" providerId="ADAL" clId="{693FD5CD-9AD8-4828-9420-3343E628EE5B}" dt="2020-04-30T06:02:03.519" v="4912" actId="2696"/>
        <pc:sldMkLst>
          <pc:docMk/>
          <pc:sldMk cId="2152980882" sldId="26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21141C-C134-4ED6-AA2C-ED19EEB6ED2C}" type="datetimeFigureOut">
              <a:rPr lang="en-US" smtClean="0"/>
              <a:t>4/29/2020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6100228-0D2E-497D-B3BA-1C8CD51C037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136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21141C-C134-4ED6-AA2C-ED19EEB6ED2C}"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100228-0D2E-497D-B3BA-1C8CD51C037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3937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21141C-C134-4ED6-AA2C-ED19EEB6ED2C}"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100228-0D2E-497D-B3BA-1C8CD51C037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187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21141C-C134-4ED6-AA2C-ED19EEB6ED2C}"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100228-0D2E-497D-B3BA-1C8CD51C037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830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21141C-C134-4ED6-AA2C-ED19EEB6ED2C}"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100228-0D2E-497D-B3BA-1C8CD51C037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5985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21141C-C134-4ED6-AA2C-ED19EEB6ED2C}"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100228-0D2E-497D-B3BA-1C8CD51C037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9213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21141C-C134-4ED6-AA2C-ED19EEB6ED2C}" type="datetimeFigureOut">
              <a:rPr lang="en-US" smtClean="0"/>
              <a:t>4/29/2020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100228-0D2E-497D-B3BA-1C8CD51C037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4292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21141C-C134-4ED6-AA2C-ED19EEB6ED2C}" type="datetimeFigureOut">
              <a:rPr lang="en-US" smtClean="0"/>
              <a:t>4/29/2020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100228-0D2E-497D-B3BA-1C8CD51C037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3332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21141C-C134-4ED6-AA2C-ED19EEB6ED2C}" type="datetimeFigureOut">
              <a:rPr lang="en-US" smtClean="0"/>
              <a:t>4/29/2020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100228-0D2E-497D-B3BA-1C8CD51C0378}" type="slidenum">
              <a:rPr lang="en-US" smtClean="0"/>
              <a:t>‹#›</a:t>
            </a:fld>
            <a:endParaRPr lang="en-US"/>
          </a:p>
        </p:txBody>
      </p:sp>
    </p:spTree>
    <p:extLst>
      <p:ext uri="{BB962C8B-B14F-4D97-AF65-F5344CB8AC3E}">
        <p14:creationId xmlns:p14="http://schemas.microsoft.com/office/powerpoint/2010/main" val="363215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21141C-C134-4ED6-AA2C-ED19EEB6ED2C}"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100228-0D2E-497D-B3BA-1C8CD51C037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1246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121141C-C134-4ED6-AA2C-ED19EEB6ED2C}" type="datetimeFigureOut">
              <a:rPr lang="en-US" smtClean="0"/>
              <a:t>4/29/2020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6100228-0D2E-497D-B3BA-1C8CD51C037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6297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121141C-C134-4ED6-AA2C-ED19EEB6ED2C}" type="datetimeFigureOut">
              <a:rPr lang="en-US" smtClean="0"/>
              <a:t>4/29/2020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6100228-0D2E-497D-B3BA-1C8CD51C0378}"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22542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E084-0576-486B-8F98-C9E0597E6104}"/>
              </a:ext>
            </a:extLst>
          </p:cNvPr>
          <p:cNvSpPr>
            <a:spLocks noGrp="1"/>
          </p:cNvSpPr>
          <p:nvPr>
            <p:ph type="ctrTitle"/>
          </p:nvPr>
        </p:nvSpPr>
        <p:spPr/>
        <p:txBody>
          <a:bodyPr>
            <a:normAutofit fontScale="90000"/>
          </a:bodyPr>
          <a:lstStyle/>
          <a:p>
            <a:r>
              <a:rPr lang="en-US" dirty="0"/>
              <a:t>Ancient Civilizations and Their Sports</a:t>
            </a:r>
          </a:p>
        </p:txBody>
      </p:sp>
      <p:sp>
        <p:nvSpPr>
          <p:cNvPr id="3" name="Subtitle 2">
            <a:extLst>
              <a:ext uri="{FF2B5EF4-FFF2-40B4-BE49-F238E27FC236}">
                <a16:creationId xmlns:a16="http://schemas.microsoft.com/office/drawing/2014/main" id="{90794759-C5CB-40AE-B8BA-E66878447141}"/>
              </a:ext>
            </a:extLst>
          </p:cNvPr>
          <p:cNvSpPr>
            <a:spLocks noGrp="1"/>
          </p:cNvSpPr>
          <p:nvPr>
            <p:ph type="subTitle" idx="1"/>
          </p:nvPr>
        </p:nvSpPr>
        <p:spPr/>
        <p:txBody>
          <a:bodyPr/>
          <a:lstStyle/>
          <a:p>
            <a:r>
              <a:rPr lang="en-US" dirty="0"/>
              <a:t>By Jalen Powell</a:t>
            </a:r>
          </a:p>
        </p:txBody>
      </p:sp>
    </p:spTree>
    <p:extLst>
      <p:ext uri="{BB962C8B-B14F-4D97-AF65-F5344CB8AC3E}">
        <p14:creationId xmlns:p14="http://schemas.microsoft.com/office/powerpoint/2010/main" val="4182384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8F168-F8C1-4D75-BC88-F167059A507E}"/>
              </a:ext>
            </a:extLst>
          </p:cNvPr>
          <p:cNvSpPr>
            <a:spLocks noGrp="1"/>
          </p:cNvSpPr>
          <p:nvPr>
            <p:ph type="title"/>
          </p:nvPr>
        </p:nvSpPr>
        <p:spPr>
          <a:xfrm>
            <a:off x="1451579" y="804519"/>
            <a:ext cx="9603275" cy="1049235"/>
          </a:xfrm>
        </p:spPr>
        <p:txBody>
          <a:bodyPr>
            <a:normAutofit/>
          </a:bodyPr>
          <a:lstStyle/>
          <a:p>
            <a:r>
              <a:rPr lang="en-US" dirty="0"/>
              <a:t>Background</a:t>
            </a:r>
          </a:p>
        </p:txBody>
      </p:sp>
      <p:sp>
        <p:nvSpPr>
          <p:cNvPr id="3" name="Content Placeholder 2">
            <a:extLst>
              <a:ext uri="{FF2B5EF4-FFF2-40B4-BE49-F238E27FC236}">
                <a16:creationId xmlns:a16="http://schemas.microsoft.com/office/drawing/2014/main" id="{4DB6DA16-0DB4-4D60-9619-D823BCF39BEC}"/>
              </a:ext>
            </a:extLst>
          </p:cNvPr>
          <p:cNvSpPr>
            <a:spLocks noGrp="1"/>
          </p:cNvSpPr>
          <p:nvPr>
            <p:ph idx="1"/>
          </p:nvPr>
        </p:nvSpPr>
        <p:spPr>
          <a:xfrm>
            <a:off x="1451579" y="2015734"/>
            <a:ext cx="4162555" cy="3450613"/>
          </a:xfrm>
        </p:spPr>
        <p:txBody>
          <a:bodyPr>
            <a:normAutofit/>
          </a:bodyPr>
          <a:lstStyle/>
          <a:p>
            <a:pPr>
              <a:lnSpc>
                <a:spcPct val="110000"/>
              </a:lnSpc>
            </a:pPr>
            <a:r>
              <a:rPr lang="en-US" sz="1900" dirty="0"/>
              <a:t>Dating back to before the common era, sports and activities were used as a gift to the gods in order to gain the honor from the gods of their religion.  Now don’t get it wrong, the Greeks and the Mayans did play sports for entertainment like how the world does right now.  The only difference is the lethality of the sports and participation driven by honor.</a:t>
            </a:r>
          </a:p>
        </p:txBody>
      </p:sp>
      <p:pic>
        <p:nvPicPr>
          <p:cNvPr id="5" name="Picture 4" descr="A picture containing outdoor, person, road, man&#10;&#10;Description automatically generated">
            <a:extLst>
              <a:ext uri="{FF2B5EF4-FFF2-40B4-BE49-F238E27FC236}">
                <a16:creationId xmlns:a16="http://schemas.microsoft.com/office/drawing/2014/main" id="{7D3864CF-0F89-475E-B205-B90793A38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11" y="2080892"/>
            <a:ext cx="4960443" cy="3320296"/>
          </a:xfrm>
          <a:prstGeom prst="rect">
            <a:avLst/>
          </a:prstGeom>
        </p:spPr>
      </p:pic>
    </p:spTree>
    <p:extLst>
      <p:ext uri="{BB962C8B-B14F-4D97-AF65-F5344CB8AC3E}">
        <p14:creationId xmlns:p14="http://schemas.microsoft.com/office/powerpoint/2010/main" val="104048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FD858-7AEC-44F1-ACC6-F8024E07FBC6}"/>
              </a:ext>
            </a:extLst>
          </p:cNvPr>
          <p:cNvSpPr>
            <a:spLocks noGrp="1"/>
          </p:cNvSpPr>
          <p:nvPr>
            <p:ph type="title"/>
          </p:nvPr>
        </p:nvSpPr>
        <p:spPr>
          <a:xfrm>
            <a:off x="1451579" y="804519"/>
            <a:ext cx="9603275" cy="1049235"/>
          </a:xfrm>
        </p:spPr>
        <p:txBody>
          <a:bodyPr>
            <a:normAutofit/>
          </a:bodyPr>
          <a:lstStyle/>
          <a:p>
            <a:r>
              <a:rPr lang="en-US" dirty="0"/>
              <a:t>Early Civilizations</a:t>
            </a:r>
          </a:p>
        </p:txBody>
      </p:sp>
      <p:sp>
        <p:nvSpPr>
          <p:cNvPr id="3" name="Content Placeholder 2">
            <a:extLst>
              <a:ext uri="{FF2B5EF4-FFF2-40B4-BE49-F238E27FC236}">
                <a16:creationId xmlns:a16="http://schemas.microsoft.com/office/drawing/2014/main" id="{6CC3AE60-049F-4E37-B522-4119199B3EB9}"/>
              </a:ext>
            </a:extLst>
          </p:cNvPr>
          <p:cNvSpPr>
            <a:spLocks noGrp="1"/>
          </p:cNvSpPr>
          <p:nvPr>
            <p:ph idx="1"/>
          </p:nvPr>
        </p:nvSpPr>
        <p:spPr>
          <a:xfrm>
            <a:off x="1451579" y="2015734"/>
            <a:ext cx="4162555" cy="3450613"/>
          </a:xfrm>
        </p:spPr>
        <p:txBody>
          <a:bodyPr>
            <a:normAutofit/>
          </a:bodyPr>
          <a:lstStyle/>
          <a:p>
            <a:pPr>
              <a:lnSpc>
                <a:spcPct val="110000"/>
              </a:lnSpc>
            </a:pPr>
            <a:r>
              <a:rPr lang="en-US" sz="1700"/>
              <a:t>Not every civilization had their own version of sports activities but used different approaches to appease their gods. Methods such as rituals, sacrifices, or offerings.  The smaller civilizations didn’t have the much of a population to make leisure time due to them sending a large portion to hunt and venture.  The Roman Empire, ancient Greece, Mesopotamia, and the Mayans are some of the most known and established civilizations. </a:t>
            </a:r>
          </a:p>
        </p:txBody>
      </p:sp>
      <p:pic>
        <p:nvPicPr>
          <p:cNvPr id="5" name="Picture 4" descr="A picture containing drawing, dog, cup&#10;&#10;Description automatically generated">
            <a:extLst>
              <a:ext uri="{FF2B5EF4-FFF2-40B4-BE49-F238E27FC236}">
                <a16:creationId xmlns:a16="http://schemas.microsoft.com/office/drawing/2014/main" id="{3539F242-92CA-4627-83B5-B7DDD82C2A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5426" y="2015734"/>
            <a:ext cx="3578413" cy="3450613"/>
          </a:xfrm>
          <a:prstGeom prst="rect">
            <a:avLst/>
          </a:prstGeom>
        </p:spPr>
      </p:pic>
    </p:spTree>
    <p:extLst>
      <p:ext uri="{BB962C8B-B14F-4D97-AF65-F5344CB8AC3E}">
        <p14:creationId xmlns:p14="http://schemas.microsoft.com/office/powerpoint/2010/main" val="240519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903E-CB13-4943-9576-397ECABBEC60}"/>
              </a:ext>
            </a:extLst>
          </p:cNvPr>
          <p:cNvSpPr>
            <a:spLocks noGrp="1"/>
          </p:cNvSpPr>
          <p:nvPr>
            <p:ph type="title"/>
          </p:nvPr>
        </p:nvSpPr>
        <p:spPr>
          <a:xfrm>
            <a:off x="1451579" y="804519"/>
            <a:ext cx="9603275" cy="1049235"/>
          </a:xfrm>
        </p:spPr>
        <p:txBody>
          <a:bodyPr>
            <a:normAutofit/>
          </a:bodyPr>
          <a:lstStyle/>
          <a:p>
            <a:r>
              <a:rPr lang="en-US" dirty="0"/>
              <a:t>Mesopotamia</a:t>
            </a:r>
          </a:p>
        </p:txBody>
      </p:sp>
      <p:sp>
        <p:nvSpPr>
          <p:cNvPr id="3" name="Content Placeholder 2">
            <a:extLst>
              <a:ext uri="{FF2B5EF4-FFF2-40B4-BE49-F238E27FC236}">
                <a16:creationId xmlns:a16="http://schemas.microsoft.com/office/drawing/2014/main" id="{604BF957-BE77-4C31-9A46-738D83E602F0}"/>
              </a:ext>
            </a:extLst>
          </p:cNvPr>
          <p:cNvSpPr>
            <a:spLocks noGrp="1"/>
          </p:cNvSpPr>
          <p:nvPr>
            <p:ph idx="1"/>
          </p:nvPr>
        </p:nvSpPr>
        <p:spPr>
          <a:xfrm>
            <a:off x="1451579" y="2015734"/>
            <a:ext cx="6195784" cy="3450613"/>
          </a:xfrm>
        </p:spPr>
        <p:txBody>
          <a:bodyPr>
            <a:normAutofit/>
          </a:bodyPr>
          <a:lstStyle/>
          <a:p>
            <a:pPr>
              <a:lnSpc>
                <a:spcPct val="110000"/>
              </a:lnSpc>
            </a:pPr>
            <a:r>
              <a:rPr lang="en-US" dirty="0"/>
              <a:t>Mesopotamia being the oldest of the civilizations, they have laid the groundwork for the rest of them. People in ancient Mesopotamia exemplified using sports to gain honor from their gods.  Common sports they would play were hunting, boxing, wrestling, and polo.  Mesopotamians would hunt lions using beaters and dogs and once the lion was weakened the king would kill it with a spear and begin a religious ceremony.  Boxing and wrestling were more or less the same but polo was played on the shoulders of other men instead of horses.</a:t>
            </a:r>
            <a:endParaRPr lang="en-US"/>
          </a:p>
        </p:txBody>
      </p:sp>
      <p:pic>
        <p:nvPicPr>
          <p:cNvPr id="5" name="Picture 4" descr="A close up of a coin&#10;&#10;Description automatically generated">
            <a:extLst>
              <a:ext uri="{FF2B5EF4-FFF2-40B4-BE49-F238E27FC236}">
                <a16:creationId xmlns:a16="http://schemas.microsoft.com/office/drawing/2014/main" id="{ABF423DE-4172-4470-8042-5B857E456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756" y="2837226"/>
            <a:ext cx="2926098" cy="1807628"/>
          </a:xfrm>
          <a:prstGeom prst="rect">
            <a:avLst/>
          </a:prstGeom>
        </p:spPr>
      </p:pic>
    </p:spTree>
    <p:extLst>
      <p:ext uri="{BB962C8B-B14F-4D97-AF65-F5344CB8AC3E}">
        <p14:creationId xmlns:p14="http://schemas.microsoft.com/office/powerpoint/2010/main" val="4252868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B90B2-4117-4D5E-87DE-D44263E3E22D}"/>
              </a:ext>
            </a:extLst>
          </p:cNvPr>
          <p:cNvSpPr>
            <a:spLocks noGrp="1"/>
          </p:cNvSpPr>
          <p:nvPr>
            <p:ph type="title"/>
          </p:nvPr>
        </p:nvSpPr>
        <p:spPr>
          <a:xfrm>
            <a:off x="1451579" y="804519"/>
            <a:ext cx="9603275" cy="1049235"/>
          </a:xfrm>
        </p:spPr>
        <p:txBody>
          <a:bodyPr>
            <a:normAutofit/>
          </a:bodyPr>
          <a:lstStyle/>
          <a:p>
            <a:r>
              <a:rPr lang="en-US" dirty="0"/>
              <a:t>The Mayans</a:t>
            </a:r>
          </a:p>
        </p:txBody>
      </p:sp>
      <p:sp>
        <p:nvSpPr>
          <p:cNvPr id="3" name="Content Placeholder 2">
            <a:extLst>
              <a:ext uri="{FF2B5EF4-FFF2-40B4-BE49-F238E27FC236}">
                <a16:creationId xmlns:a16="http://schemas.microsoft.com/office/drawing/2014/main" id="{29B547BF-4E81-4221-92B8-0EC35C18B482}"/>
              </a:ext>
            </a:extLst>
          </p:cNvPr>
          <p:cNvSpPr>
            <a:spLocks noGrp="1"/>
          </p:cNvSpPr>
          <p:nvPr>
            <p:ph idx="1"/>
          </p:nvPr>
        </p:nvSpPr>
        <p:spPr>
          <a:xfrm>
            <a:off x="1451579" y="2015734"/>
            <a:ext cx="6195784" cy="3450613"/>
          </a:xfrm>
        </p:spPr>
        <p:txBody>
          <a:bodyPr>
            <a:normAutofit/>
          </a:bodyPr>
          <a:lstStyle/>
          <a:p>
            <a:r>
              <a:rPr lang="en-US"/>
              <a:t>The Mayans were located on the western hemisphere while the others are in the middle east. Mesoamerica belonged to the indigenous societies before the 16</a:t>
            </a:r>
            <a:r>
              <a:rPr lang="en-US" baseline="30000"/>
              <a:t>th</a:t>
            </a:r>
            <a:r>
              <a:rPr lang="en-US"/>
              <a:t> century conquest of the Spanish. The Mayans, along with sports, had games as well like the Ball Game where children and even women could participate. According to the Mayan legends, brutal rituals were involved in the game where the loser would have their head presented to the winning captain for it to be decapitated.</a:t>
            </a:r>
            <a:endParaRPr lang="en-US" dirty="0"/>
          </a:p>
        </p:txBody>
      </p:sp>
      <p:pic>
        <p:nvPicPr>
          <p:cNvPr id="5" name="Picture 4">
            <a:extLst>
              <a:ext uri="{FF2B5EF4-FFF2-40B4-BE49-F238E27FC236}">
                <a16:creationId xmlns:a16="http://schemas.microsoft.com/office/drawing/2014/main" id="{9984C1AD-8E11-4607-9CEE-A0EFB7F8B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756" y="2921733"/>
            <a:ext cx="2926098" cy="1638614"/>
          </a:xfrm>
          <a:prstGeom prst="rect">
            <a:avLst/>
          </a:prstGeom>
        </p:spPr>
      </p:pic>
    </p:spTree>
    <p:extLst>
      <p:ext uri="{BB962C8B-B14F-4D97-AF65-F5344CB8AC3E}">
        <p14:creationId xmlns:p14="http://schemas.microsoft.com/office/powerpoint/2010/main" val="3410673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E19C3-35C6-45FF-8DEB-352C8B4CF836}"/>
              </a:ext>
            </a:extLst>
          </p:cNvPr>
          <p:cNvSpPr>
            <a:spLocks noGrp="1"/>
          </p:cNvSpPr>
          <p:nvPr>
            <p:ph type="title"/>
          </p:nvPr>
        </p:nvSpPr>
        <p:spPr>
          <a:xfrm>
            <a:off x="1451579" y="804519"/>
            <a:ext cx="9603275" cy="1049235"/>
          </a:xfrm>
        </p:spPr>
        <p:txBody>
          <a:bodyPr>
            <a:normAutofit/>
          </a:bodyPr>
          <a:lstStyle/>
          <a:p>
            <a:r>
              <a:rPr lang="en-US" dirty="0"/>
              <a:t>Greece and the Olympic Games</a:t>
            </a:r>
          </a:p>
        </p:txBody>
      </p:sp>
      <p:sp>
        <p:nvSpPr>
          <p:cNvPr id="3" name="Content Placeholder 2">
            <a:extLst>
              <a:ext uri="{FF2B5EF4-FFF2-40B4-BE49-F238E27FC236}">
                <a16:creationId xmlns:a16="http://schemas.microsoft.com/office/drawing/2014/main" id="{EA7796E7-76F5-4461-961B-334F0CA40BA8}"/>
              </a:ext>
            </a:extLst>
          </p:cNvPr>
          <p:cNvSpPr>
            <a:spLocks noGrp="1"/>
          </p:cNvSpPr>
          <p:nvPr>
            <p:ph idx="1"/>
          </p:nvPr>
        </p:nvSpPr>
        <p:spPr>
          <a:xfrm>
            <a:off x="1451579" y="2015734"/>
            <a:ext cx="6195784" cy="3450613"/>
          </a:xfrm>
        </p:spPr>
        <p:txBody>
          <a:bodyPr>
            <a:normAutofit/>
          </a:bodyPr>
          <a:lstStyle/>
          <a:p>
            <a:pPr>
              <a:lnSpc>
                <a:spcPct val="110000"/>
              </a:lnSpc>
            </a:pPr>
            <a:r>
              <a:rPr lang="en-US" dirty="0"/>
              <a:t>Ancient Greece began the Olympic games which is now a Global Event that happens every 4 years. The Greek’s theology was polytheistic so they believe in multiple gods and goddesses.  The Olympic games are also named after the place where all their gods resign, Mount Olympus.  The games were made to keep the participants in a constant state of practice due to it being catered for military and survival skills.  Track &amp; Field of today encapsulates the majority of events of the Olympics but the event is still on of its own. </a:t>
            </a:r>
            <a:endParaRPr lang="en-US"/>
          </a:p>
        </p:txBody>
      </p:sp>
      <p:pic>
        <p:nvPicPr>
          <p:cNvPr id="5" name="Picture 4" descr="A close up of a book&#10;&#10;Description automatically generated">
            <a:extLst>
              <a:ext uri="{FF2B5EF4-FFF2-40B4-BE49-F238E27FC236}">
                <a16:creationId xmlns:a16="http://schemas.microsoft.com/office/drawing/2014/main" id="{8DDB75DA-031A-4B87-B0B2-4EE277FBE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756" y="2848581"/>
            <a:ext cx="2926098" cy="1784919"/>
          </a:xfrm>
          <a:prstGeom prst="rect">
            <a:avLst/>
          </a:prstGeom>
        </p:spPr>
      </p:pic>
    </p:spTree>
    <p:extLst>
      <p:ext uri="{BB962C8B-B14F-4D97-AF65-F5344CB8AC3E}">
        <p14:creationId xmlns:p14="http://schemas.microsoft.com/office/powerpoint/2010/main" val="1656018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DE31B-FF64-480F-88F1-362D12AEC06D}"/>
              </a:ext>
            </a:extLst>
          </p:cNvPr>
          <p:cNvSpPr>
            <a:spLocks noGrp="1"/>
          </p:cNvSpPr>
          <p:nvPr>
            <p:ph type="title"/>
          </p:nvPr>
        </p:nvSpPr>
        <p:spPr>
          <a:xfrm>
            <a:off x="1451579" y="804519"/>
            <a:ext cx="9603275" cy="1049235"/>
          </a:xfrm>
        </p:spPr>
        <p:txBody>
          <a:bodyPr>
            <a:normAutofit/>
          </a:bodyPr>
          <a:lstStyle/>
          <a:p>
            <a:r>
              <a:rPr lang="en-US" dirty="0"/>
              <a:t>The Roman Sports</a:t>
            </a:r>
          </a:p>
        </p:txBody>
      </p:sp>
      <p:sp>
        <p:nvSpPr>
          <p:cNvPr id="3" name="Content Placeholder 2">
            <a:extLst>
              <a:ext uri="{FF2B5EF4-FFF2-40B4-BE49-F238E27FC236}">
                <a16:creationId xmlns:a16="http://schemas.microsoft.com/office/drawing/2014/main" id="{ABBBC398-CED6-4D1D-8AEE-2F7094F844DD}"/>
              </a:ext>
            </a:extLst>
          </p:cNvPr>
          <p:cNvSpPr>
            <a:spLocks noGrp="1"/>
          </p:cNvSpPr>
          <p:nvPr>
            <p:ph idx="1"/>
          </p:nvPr>
        </p:nvSpPr>
        <p:spPr>
          <a:xfrm>
            <a:off x="1451579" y="2015734"/>
            <a:ext cx="6195784" cy="3450613"/>
          </a:xfrm>
        </p:spPr>
        <p:txBody>
          <a:bodyPr>
            <a:normAutofit/>
          </a:bodyPr>
          <a:lstStyle/>
          <a:p>
            <a:r>
              <a:rPr lang="en-US" dirty="0"/>
              <a:t>The Roman Empire was easily the largest empire from ancient times. The infamous emperors and the strategic combat genius led to their great success.  Inside the great coliseum, many sports and exhibition matches took place. Gladiatorial combat, chariot racing, and combat against beast were all entertainment for the Emperor and the people of Rome.  They also have many sports like boxing, wrestling, and something that resembled handball. </a:t>
            </a:r>
          </a:p>
        </p:txBody>
      </p:sp>
      <p:pic>
        <p:nvPicPr>
          <p:cNvPr id="5" name="Picture 4" descr="A picture containing building, cow, front, group&#10;&#10;Description automatically generated">
            <a:extLst>
              <a:ext uri="{FF2B5EF4-FFF2-40B4-BE49-F238E27FC236}">
                <a16:creationId xmlns:a16="http://schemas.microsoft.com/office/drawing/2014/main" id="{295302C7-1C2E-4F53-B46E-6C87AC45E4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756" y="2887595"/>
            <a:ext cx="2926098" cy="1706890"/>
          </a:xfrm>
          <a:prstGeom prst="rect">
            <a:avLst/>
          </a:prstGeom>
        </p:spPr>
      </p:pic>
    </p:spTree>
    <p:extLst>
      <p:ext uri="{BB962C8B-B14F-4D97-AF65-F5344CB8AC3E}">
        <p14:creationId xmlns:p14="http://schemas.microsoft.com/office/powerpoint/2010/main" val="2713967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CC39C-8F0C-4084-89D0-ED5633BD7809}"/>
              </a:ext>
            </a:extLst>
          </p:cNvPr>
          <p:cNvSpPr>
            <a:spLocks noGrp="1"/>
          </p:cNvSpPr>
          <p:nvPr>
            <p:ph type="title"/>
          </p:nvPr>
        </p:nvSpPr>
        <p:spPr/>
        <p:txBody>
          <a:bodyPr/>
          <a:lstStyle/>
          <a:p>
            <a:r>
              <a:rPr lang="en-US" dirty="0"/>
              <a:t>Civilizations and their Sports</a:t>
            </a:r>
          </a:p>
        </p:txBody>
      </p:sp>
      <p:sp>
        <p:nvSpPr>
          <p:cNvPr id="3" name="Content Placeholder 2">
            <a:extLst>
              <a:ext uri="{FF2B5EF4-FFF2-40B4-BE49-F238E27FC236}">
                <a16:creationId xmlns:a16="http://schemas.microsoft.com/office/drawing/2014/main" id="{02239EB7-0B02-4BDE-B76E-B1A0F37E39B3}"/>
              </a:ext>
            </a:extLst>
          </p:cNvPr>
          <p:cNvSpPr>
            <a:spLocks noGrp="1"/>
          </p:cNvSpPr>
          <p:nvPr>
            <p:ph idx="1"/>
          </p:nvPr>
        </p:nvSpPr>
        <p:spPr/>
        <p:txBody>
          <a:bodyPr/>
          <a:lstStyle/>
          <a:p>
            <a:r>
              <a:rPr lang="en-US" dirty="0"/>
              <a:t>Other than the Mayans, all the civilizations had more or less that same general sports. The religious factor that went into the sports showed the dedication the societies put forward to their beliefs. The relationship between civilizations and sports have multiple connections but religion seems to be more common. If not to a god or entity, then a ruler or emperor because most of the societies run off of a tier of power system or cast system. This leads to a lot of citizens believing that hard work and effort will honor who ever they plan on serving.</a:t>
            </a:r>
          </a:p>
        </p:txBody>
      </p:sp>
    </p:spTree>
    <p:extLst>
      <p:ext uri="{BB962C8B-B14F-4D97-AF65-F5344CB8AC3E}">
        <p14:creationId xmlns:p14="http://schemas.microsoft.com/office/powerpoint/2010/main" val="347918826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70F9A8C9EE76D4A833DCF79886A0A51" ma:contentTypeVersion="7" ma:contentTypeDescription="Create a new document." ma:contentTypeScope="" ma:versionID="39d041277339dfd0ee94cf96ee8f1901">
  <xsd:schema xmlns:xsd="http://www.w3.org/2001/XMLSchema" xmlns:xs="http://www.w3.org/2001/XMLSchema" xmlns:p="http://schemas.microsoft.com/office/2006/metadata/properties" xmlns:ns3="b7560f97-54e3-4779-b22b-d20662df75af" xmlns:ns4="417b1331-41b0-4933-b3b8-c47e9c689987" targetNamespace="http://schemas.microsoft.com/office/2006/metadata/properties" ma:root="true" ma:fieldsID="e3818985b55742535eb973d9858b2852" ns3:_="" ns4:_="">
    <xsd:import namespace="b7560f97-54e3-4779-b22b-d20662df75af"/>
    <xsd:import namespace="417b1331-41b0-4933-b3b8-c47e9c68998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560f97-54e3-4779-b22b-d20662df75a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17b1331-41b0-4933-b3b8-c47e9c68998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7865AB5-8507-4989-9922-818242A34D62}">
  <ds:schemaRefs>
    <ds:schemaRef ds:uri="http://purl.org/dc/elements/1.1/"/>
    <ds:schemaRef ds:uri="http://schemas.microsoft.com/office/2006/metadata/properties"/>
    <ds:schemaRef ds:uri="http://schemas.openxmlformats.org/package/2006/metadata/core-properties"/>
    <ds:schemaRef ds:uri="b7560f97-54e3-4779-b22b-d20662df75af"/>
    <ds:schemaRef ds:uri="http://schemas.microsoft.com/office/infopath/2007/PartnerControls"/>
    <ds:schemaRef ds:uri="http://purl.org/dc/terms/"/>
    <ds:schemaRef ds:uri="http://purl.org/dc/dcmitype/"/>
    <ds:schemaRef ds:uri="http://schemas.microsoft.com/office/2006/documentManagement/types"/>
    <ds:schemaRef ds:uri="417b1331-41b0-4933-b3b8-c47e9c689987"/>
    <ds:schemaRef ds:uri="http://www.w3.org/XML/1998/namespace"/>
  </ds:schemaRefs>
</ds:datastoreItem>
</file>

<file path=customXml/itemProps2.xml><?xml version="1.0" encoding="utf-8"?>
<ds:datastoreItem xmlns:ds="http://schemas.openxmlformats.org/officeDocument/2006/customXml" ds:itemID="{06D8CB06-E587-4543-B3E3-1D05FAC071FB}">
  <ds:schemaRefs>
    <ds:schemaRef ds:uri="http://schemas.microsoft.com/sharepoint/v3/contenttype/forms"/>
  </ds:schemaRefs>
</ds:datastoreItem>
</file>

<file path=customXml/itemProps3.xml><?xml version="1.0" encoding="utf-8"?>
<ds:datastoreItem xmlns:ds="http://schemas.openxmlformats.org/officeDocument/2006/customXml" ds:itemID="{6C7B2169-F512-4897-9C2A-F94A91B67F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560f97-54e3-4779-b22b-d20662df75af"/>
    <ds:schemaRef ds:uri="417b1331-41b0-4933-b3b8-c47e9c6899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48</TotalTime>
  <Words>639</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Ancient Civilizations and Their Sports</vt:lpstr>
      <vt:lpstr>Background</vt:lpstr>
      <vt:lpstr>Early Civilizations</vt:lpstr>
      <vt:lpstr>Mesopotamia</vt:lpstr>
      <vt:lpstr>The Mayans</vt:lpstr>
      <vt:lpstr>Greece and the Olympic Games</vt:lpstr>
      <vt:lpstr>The Roman Sports</vt:lpstr>
      <vt:lpstr>Civilizations and their Sports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Ancient Civilizations and Their Sports</dc:title>
  <dc:creator>Jalen Powell</dc:creator>
  <cp:lastModifiedBy>Jalen Powell</cp:lastModifiedBy>
  <cp:revision>1</cp:revision>
  <dcterms:created xsi:type="dcterms:W3CDTF">2020-04-30T05:13:18Z</dcterms:created>
  <dcterms:modified xsi:type="dcterms:W3CDTF">2020-04-30T06:02:08Z</dcterms:modified>
</cp:coreProperties>
</file>