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BA4D-AB5C-4AF9-BF66-3F0194FB37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D9BF27D-9D45-4B8F-970D-59DF3CC194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4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BA4D-AB5C-4AF9-BF66-3F0194FB37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F27D-9D45-4B8F-970D-59DF3CC194D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44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BA4D-AB5C-4AF9-BF66-3F0194FB37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F27D-9D45-4B8F-970D-59DF3CC194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2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BA4D-AB5C-4AF9-BF66-3F0194FB37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F27D-9D45-4B8F-970D-59DF3CC194D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92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BA4D-AB5C-4AF9-BF66-3F0194FB37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F27D-9D45-4B8F-970D-59DF3CC194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5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BA4D-AB5C-4AF9-BF66-3F0194FB37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F27D-9D45-4B8F-970D-59DF3CC194D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9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BA4D-AB5C-4AF9-BF66-3F0194FB37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F27D-9D45-4B8F-970D-59DF3CC194D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7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BA4D-AB5C-4AF9-BF66-3F0194FB37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F27D-9D45-4B8F-970D-59DF3CC194D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5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BA4D-AB5C-4AF9-BF66-3F0194FB37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F27D-9D45-4B8F-970D-59DF3CC19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BA4D-AB5C-4AF9-BF66-3F0194FB37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F27D-9D45-4B8F-970D-59DF3CC194D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9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FBBA4D-AB5C-4AF9-BF66-3F0194FB37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F27D-9D45-4B8F-970D-59DF3CC194D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71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BA4D-AB5C-4AF9-BF66-3F0194FB37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9BF27D-9D45-4B8F-970D-59DF3CC194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78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03CC-4939-4083-83FC-A9C178C9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81381"/>
          </a:xfrm>
        </p:spPr>
        <p:txBody>
          <a:bodyPr/>
          <a:lstStyle/>
          <a:p>
            <a:r>
              <a:rPr lang="en-US" dirty="0"/>
              <a:t>The Tasmanian Tiger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E4644-AEBB-4259-A635-954890E38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90725"/>
            <a:ext cx="3181350" cy="1438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24D1D-F696-44E1-814F-0BD9B1BFF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66" y="1909762"/>
            <a:ext cx="2857500" cy="160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068655-48E2-4C2C-AF86-0ADF4CEDDAD5}"/>
              </a:ext>
            </a:extLst>
          </p:cNvPr>
          <p:cNvSpPr txBox="1"/>
          <p:nvPr/>
        </p:nvSpPr>
        <p:spPr>
          <a:xfrm>
            <a:off x="1451579" y="3819525"/>
            <a:ext cx="9675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Linnaean Name is “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Thylacinus cynocephalus”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Thylacines preferred kangaroos and other marsupials, </a:t>
            </a:r>
            <a:r>
              <a:rPr lang="en-US" i="0" u="sng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rodents and birds.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ranged over grasslands, wetlands, and dry eucalyptus forests.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Thylacines likely lived five to seven years in the wild, though they lived up to nine years in captivity.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picked this animal because of its uniqueness and its role in the culture of the people in Tasmania.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Tasmanian Tiger helped maintain local ecosystems by suppressing invading predators.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038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</TotalTime>
  <Words>88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Times New Roman</vt:lpstr>
      <vt:lpstr>Gallery</vt:lpstr>
      <vt:lpstr>The Tasmanian Tiger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Tasmanian Tiger</dc:title>
  <dc:creator>Jalen Powell</dc:creator>
  <cp:lastModifiedBy>Jalen Powell</cp:lastModifiedBy>
  <cp:revision>1</cp:revision>
  <dcterms:created xsi:type="dcterms:W3CDTF">2021-12-06T05:34:08Z</dcterms:created>
  <dcterms:modified xsi:type="dcterms:W3CDTF">2021-12-06T05:48:03Z</dcterms:modified>
</cp:coreProperties>
</file>