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68da6c2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68da6c2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68da6c24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68da6c24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68da6c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68da6c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6353c7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6353c7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talks in this slide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6353c72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6353c72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talks in </a:t>
            </a:r>
            <a:r>
              <a:rPr lang="en"/>
              <a:t>this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6353c7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6353c7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6353c7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6353c7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6353c7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6353c7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68da6c2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68da6c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68da6c2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68da6c2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68da6c24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68da6c24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86777" y="3877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Luis Avila, Sam Prisco, Jalen Terrel-Hart, Ethan Olson, Quinton Birkhofer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314" y="485775"/>
            <a:ext cx="4759361" cy="31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43125" y="1242450"/>
            <a:ext cx="787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543125" y="2571750"/>
            <a:ext cx="3457500" cy="4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1325" u="sng"/>
              <a:t>Text</a:t>
            </a:r>
            <a:endParaRPr b="1" sz="1325" u="sng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3028950"/>
            <a:ext cx="53629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025" y="3087850"/>
            <a:ext cx="2402950" cy="20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5906025" y="2687650"/>
            <a:ext cx="1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Output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43125" y="1734000"/>
            <a:ext cx="3457500" cy="8313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Scenario: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Display the average max and min of number of times a single patient would visit in the specific time period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000625" y="1734000"/>
            <a:ext cx="4200600" cy="8313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Impact: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 determine how many times a person visits the hospital in a given year/month/day.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76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678425" y="2720913"/>
            <a:ext cx="34674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Doctorsupervision.department as Department, count(distinct visit.PID) as NumPatients, count(distinct doctorsupervision.NID) as NumNurses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doctorsupervision, visit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doctorsupervision.nid = visit.nid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doctorsupervision.department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-count(distinct visit.PID);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150" y="2790825"/>
            <a:ext cx="4172150" cy="22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89975" y="1777650"/>
            <a:ext cx="3444300" cy="6156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Scenario: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Find out the number of patients and nurses a department has. 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89975" y="2393250"/>
            <a:ext cx="3444300" cy="4002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134275" y="2393250"/>
            <a:ext cx="4722900" cy="4002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134275" y="1777650"/>
            <a:ext cx="4722900" cy="6156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Impact</a:t>
            </a:r>
            <a:r>
              <a:rPr b="1" lang="en" u="sng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 managers can check if 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here are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enough nurses in each dept. to account for the number of patients.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7650" y="199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Problems we faced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Coordination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Problems with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Solving Queries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1475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track of patient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 of files in Mary Greenley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Tracking patient and doctor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 copies and datasheets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Cybersecurity</a:t>
            </a:r>
            <a:r>
              <a:rPr lang="en"/>
              <a:t> issues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979" y="1103450"/>
            <a:ext cx="3855021" cy="20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143" y="3123475"/>
            <a:ext cx="2600857" cy="20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our database help Mary Greenley?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patient information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access to their information in an efficient manner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</a:t>
            </a:r>
            <a:r>
              <a:rPr lang="en"/>
              <a:t>efficiency</a:t>
            </a:r>
            <a:r>
              <a:rPr lang="en"/>
              <a:t> with hospital information sets and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Improved information across departments using same information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Space Utilization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space for more important information and 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3975" y="117875"/>
            <a:ext cx="6968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025"/>
            <a:ext cx="9144003" cy="43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81225" y="53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Assumptions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87900" y="1444650"/>
            <a:ext cx="70389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 nurse must be overseen by at least one doctor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 doctor does not have to oversee a nurse.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 patient can have zero to many emergency contacts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 Room can be vacant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5.A patient may not be assigned to a room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The Visit relational entity can represent only one visit from a patient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Not all Employees are doctors or nurses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A nurse cannot be a doctor and a doctor cannot be a nurse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688700" cy="32036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609800" y="432480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322350" y="1727750"/>
            <a:ext cx="3537900" cy="6156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Impact: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This can help with contact tracing and employee accountability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84450" y="1727750"/>
            <a:ext cx="3537900" cy="6156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Scenario: </a:t>
            </a:r>
            <a:r>
              <a:rPr lang="en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Select Display the Doctor, Nurse, and Patient names involved in a visit.</a:t>
            </a:r>
            <a:endParaRPr sz="15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50" y="4324800"/>
            <a:ext cx="7075800" cy="8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36150"/>
            <a:ext cx="7130800" cy="1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333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                    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7650" y="2644550"/>
            <a:ext cx="3339600" cy="2499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7" u="sng"/>
              <a:t>Text</a:t>
            </a:r>
            <a:endParaRPr b="1" sz="1417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Select </a:t>
            </a:r>
            <a:r>
              <a:rPr lang="en"/>
              <a:t>employee.efname as FisrtName, employee.elname as LastName, doctor.dspecialty as Specialty, count(distinct visit.PID) as NumPatients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From</a:t>
            </a:r>
            <a:r>
              <a:rPr lang="en"/>
              <a:t> employee, doctor, visit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Where</a:t>
            </a:r>
            <a:r>
              <a:rPr lang="en"/>
              <a:t> doctor.did = visit.did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doctor.did = employee.eid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group by</a:t>
            </a:r>
            <a:r>
              <a:rPr lang="en"/>
              <a:t> doctor.did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D9EEB"/>
                </a:solidFill>
              </a:rPr>
              <a:t>order by</a:t>
            </a:r>
            <a:r>
              <a:rPr lang="en"/>
              <a:t> -count(distinct visit.PID);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50" y="3013850"/>
            <a:ext cx="4353000" cy="21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4067250" y="1813250"/>
            <a:ext cx="3562500" cy="831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Impact: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This can help managers determine which doctors may be over or underworked.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27650" y="1813250"/>
            <a:ext cx="3339600" cy="831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Scenario: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Count the number of patients each doctor sees and display their specialty.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067250" y="2644550"/>
            <a:ext cx="4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Lato"/>
                <a:ea typeface="Lato"/>
                <a:cs typeface="Lato"/>
                <a:sym typeface="Lato"/>
              </a:rPr>
              <a:t>Output</a:t>
            </a:r>
            <a:endParaRPr b="1" sz="12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7650" y="12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 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419675"/>
            <a:ext cx="3385500" cy="2724000"/>
          </a:xfrm>
          <a:prstGeom prst="rect">
            <a:avLst/>
          </a:prstGeom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Text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Select</a:t>
            </a:r>
            <a:r>
              <a:rPr lang="en"/>
              <a:t> patient.pfname as FirstName, patient.plname as LastName, patient.PDOB as DOB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From</a:t>
            </a:r>
            <a:r>
              <a:rPr lang="en"/>
              <a:t> patient, visit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Where </a:t>
            </a:r>
            <a:r>
              <a:rPr lang="en"/>
              <a:t>patient.PID = visit.PID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patient.PDOB = visit.DateIn;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729450" y="1804075"/>
            <a:ext cx="3385500" cy="6156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Scenario: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Find all of the patients who were born in this hospital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114950" y="1804075"/>
            <a:ext cx="3781500" cy="6156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Impact: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This can help with recollection of historical data for patient and physician use.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114950" y="2419675"/>
            <a:ext cx="37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Lato"/>
                <a:ea typeface="Lato"/>
                <a:cs typeface="Lato"/>
                <a:sym typeface="Lato"/>
              </a:rPr>
              <a:t>Output</a:t>
            </a:r>
            <a:endParaRPr b="1" sz="13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850" y="2838872"/>
            <a:ext cx="3838600" cy="230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