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74" r:id="rId2"/>
    <p:sldId id="275" r:id="rId3"/>
    <p:sldId id="276" r:id="rId4"/>
    <p:sldId id="277" r:id="rId5"/>
    <p:sldId id="278" r:id="rId6"/>
  </p:sldIdLst>
  <p:sldSz cx="12192000" cy="6858000"/>
  <p:notesSz cx="6858000" cy="9144000"/>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86" autoAdjust="0"/>
    <p:restoredTop sz="69597" autoAdjust="0"/>
  </p:normalViewPr>
  <p:slideViewPr>
    <p:cSldViewPr snapToGrid="0">
      <p:cViewPr varScale="1">
        <p:scale>
          <a:sx n="63" d="100"/>
          <a:sy n="63" d="100"/>
        </p:scale>
        <p:origin x="72"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Ylätunnisteen paikkamerkki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Päivämäärän paikkamerkki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4C632C-DBB5-44AC-93A2-FFE64561A459}" type="datetimeFigureOut">
              <a:rPr lang="en-GB" smtClean="0"/>
              <a:t>01/12/2024</a:t>
            </a:fld>
            <a:endParaRPr lang="en-GB"/>
          </a:p>
        </p:txBody>
      </p:sp>
      <p:sp>
        <p:nvSpPr>
          <p:cNvPr id="4" name="Dian kuvan paikkamerkki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Huomautusten paikkamerkki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GB"/>
          </a:p>
        </p:txBody>
      </p:sp>
      <p:sp>
        <p:nvSpPr>
          <p:cNvPr id="6" name="Alatunnisteen paikkamerk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Dian numeron paikkamerkki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D58BAC-F617-4334-9264-1847786BE8EA}" type="slidenum">
              <a:rPr lang="en-GB" smtClean="0"/>
              <a:t>‹#›</a:t>
            </a:fld>
            <a:endParaRPr lang="en-GB"/>
          </a:p>
        </p:txBody>
      </p:sp>
    </p:spTree>
    <p:extLst>
      <p:ext uri="{BB962C8B-B14F-4D97-AF65-F5344CB8AC3E}">
        <p14:creationId xmlns:p14="http://schemas.microsoft.com/office/powerpoint/2010/main" val="1933070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64BEC1-04CA-45D4-5D9E-3F3AC469F629}"/>
            </a:ext>
          </a:extLst>
        </p:cNvPr>
        <p:cNvGrpSpPr/>
        <p:nvPr/>
      </p:nvGrpSpPr>
      <p:grpSpPr>
        <a:xfrm>
          <a:off x="0" y="0"/>
          <a:ext cx="0" cy="0"/>
          <a:chOff x="0" y="0"/>
          <a:chExt cx="0" cy="0"/>
        </a:xfrm>
      </p:grpSpPr>
      <p:sp>
        <p:nvSpPr>
          <p:cNvPr id="2" name="Dian kuvan paikkamerkki 1">
            <a:extLst>
              <a:ext uri="{FF2B5EF4-FFF2-40B4-BE49-F238E27FC236}">
                <a16:creationId xmlns:a16="http://schemas.microsoft.com/office/drawing/2014/main" id="{4CA6B1EE-159D-30E8-2379-6E017FC5B966}"/>
              </a:ext>
            </a:extLst>
          </p:cNvPr>
          <p:cNvSpPr>
            <a:spLocks noGrp="1" noRot="1" noChangeAspect="1"/>
          </p:cNvSpPr>
          <p:nvPr>
            <p:ph type="sldImg"/>
          </p:nvPr>
        </p:nvSpPr>
        <p:spPr/>
      </p:sp>
      <p:sp>
        <p:nvSpPr>
          <p:cNvPr id="3" name="Huomautusten paikkamerkki 2">
            <a:extLst>
              <a:ext uri="{FF2B5EF4-FFF2-40B4-BE49-F238E27FC236}">
                <a16:creationId xmlns:a16="http://schemas.microsoft.com/office/drawing/2014/main" id="{AE39918D-6345-5536-D2D4-1A77C20DEAAD}"/>
              </a:ext>
            </a:extLst>
          </p:cNvPr>
          <p:cNvSpPr>
            <a:spLocks noGrp="1"/>
          </p:cNvSpPr>
          <p:nvPr>
            <p:ph type="body" idx="1"/>
          </p:nvPr>
        </p:nvSpPr>
        <p:spPr/>
        <p:txBody>
          <a:bodyPr/>
          <a:lstStyle/>
          <a:p>
            <a:r>
              <a:rPr lang="en-US" b="0" i="0" dirty="0">
                <a:solidFill>
                  <a:srgbClr val="ECECEC"/>
                </a:solidFill>
                <a:effectLst/>
                <a:latin typeface="Segoe UI Variable Text" pitchFamily="2" charset="0"/>
              </a:rPr>
              <a:t>"Hello everyone, today I'll be presenting a method I developed for generating fair counterfactual explanations in group recommendation systems. This method focuses on ensuring that the explanations are fair to all group members and reflects the group's collective preferences."</a:t>
            </a:r>
            <a:endParaRPr lang="en-GB" dirty="0"/>
          </a:p>
        </p:txBody>
      </p:sp>
      <p:sp>
        <p:nvSpPr>
          <p:cNvPr id="4" name="Dian numeron paikkamerkki 3">
            <a:extLst>
              <a:ext uri="{FF2B5EF4-FFF2-40B4-BE49-F238E27FC236}">
                <a16:creationId xmlns:a16="http://schemas.microsoft.com/office/drawing/2014/main" id="{210943C0-24F2-28BA-5E71-4C56AFE1D97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AA968-E2D8-4204-96BC-DB48068ABEC0}" type="slidenum">
              <a:rPr kumimoji="0" lang="en-GB"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GB"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025036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4B4DA2-0D58-6872-AA1F-2C5F1263B293}"/>
            </a:ext>
          </a:extLst>
        </p:cNvPr>
        <p:cNvGrpSpPr/>
        <p:nvPr/>
      </p:nvGrpSpPr>
      <p:grpSpPr>
        <a:xfrm>
          <a:off x="0" y="0"/>
          <a:ext cx="0" cy="0"/>
          <a:chOff x="0" y="0"/>
          <a:chExt cx="0" cy="0"/>
        </a:xfrm>
      </p:grpSpPr>
      <p:sp>
        <p:nvSpPr>
          <p:cNvPr id="2" name="Dian kuvan paikkamerkki 1">
            <a:extLst>
              <a:ext uri="{FF2B5EF4-FFF2-40B4-BE49-F238E27FC236}">
                <a16:creationId xmlns:a16="http://schemas.microsoft.com/office/drawing/2014/main" id="{4B1A47A9-1484-2FFC-650C-295C00DC9F24}"/>
              </a:ext>
            </a:extLst>
          </p:cNvPr>
          <p:cNvSpPr>
            <a:spLocks noGrp="1" noRot="1" noChangeAspect="1"/>
          </p:cNvSpPr>
          <p:nvPr>
            <p:ph type="sldImg"/>
          </p:nvPr>
        </p:nvSpPr>
        <p:spPr/>
      </p:sp>
      <p:sp>
        <p:nvSpPr>
          <p:cNvPr id="3" name="Huomautusten paikkamerkki 2">
            <a:extLst>
              <a:ext uri="{FF2B5EF4-FFF2-40B4-BE49-F238E27FC236}">
                <a16:creationId xmlns:a16="http://schemas.microsoft.com/office/drawing/2014/main" id="{A046CD2F-931B-3E2E-BF34-237201ECA6F1}"/>
              </a:ext>
            </a:extLst>
          </p:cNvPr>
          <p:cNvSpPr>
            <a:spLocks noGrp="1"/>
          </p:cNvSpPr>
          <p:nvPr>
            <p:ph type="body" idx="1"/>
          </p:nvPr>
        </p:nvSpPr>
        <p:spPr/>
        <p:txBody>
          <a:bodyPr/>
          <a:lstStyle/>
          <a:p>
            <a:pPr algn="l">
              <a:buFont typeface="+mj-lt"/>
              <a:buAutoNum type="arabicPeriod"/>
            </a:pPr>
            <a:r>
              <a:rPr lang="en-US" b="0" i="0" dirty="0">
                <a:solidFill>
                  <a:srgbClr val="ECECEC"/>
                </a:solidFill>
                <a:effectLst/>
                <a:latin typeface="Segoe UI Variable Text" pitchFamily="2" charset="0"/>
              </a:rPr>
              <a:t>We start by applying Non-negative Matrix Factorization (NMF) to decompose the user-item interaction matrix into latent factors representing user preferences and item characteristics.</a:t>
            </a:r>
          </a:p>
          <a:p>
            <a:pPr algn="l">
              <a:buFont typeface="+mj-lt"/>
              <a:buAutoNum type="arabicPeriod"/>
            </a:pPr>
            <a:r>
              <a:rPr lang="en-US" b="0" i="0" dirty="0">
                <a:solidFill>
                  <a:srgbClr val="ECECEC"/>
                </a:solidFill>
                <a:effectLst/>
                <a:latin typeface="Segoe UI Variable Text" pitchFamily="2" charset="0"/>
              </a:rPr>
              <a:t>Next, we generate group recommendations by averaging the predicted ratings for each group member.</a:t>
            </a:r>
          </a:p>
          <a:p>
            <a:pPr algn="l">
              <a:buFont typeface="+mj-lt"/>
              <a:buAutoNum type="arabicPeriod"/>
            </a:pPr>
            <a:r>
              <a:rPr lang="en-US" b="0" i="0" dirty="0">
                <a:solidFill>
                  <a:srgbClr val="ECECEC"/>
                </a:solidFill>
                <a:effectLst/>
                <a:latin typeface="Segoe UI Variable Text" pitchFamily="2" charset="0"/>
              </a:rPr>
              <a:t>We then calculate influence scores to estimate how much each item in the group's interaction history contributes to the recommendation of a target item.</a:t>
            </a:r>
          </a:p>
          <a:p>
            <a:pPr algn="l">
              <a:buFont typeface="+mj-lt"/>
              <a:buAutoNum type="arabicPeriod"/>
            </a:pPr>
            <a:r>
              <a:rPr lang="en-US" b="0" i="0" dirty="0">
                <a:solidFill>
                  <a:srgbClr val="ECECEC"/>
                </a:solidFill>
                <a:effectLst/>
                <a:latin typeface="Segoe UI Variable Text" pitchFamily="2" charset="0"/>
              </a:rPr>
              <a:t>Based on these influence scores, we identify key items that are both highly influential and have been interacted with by multiple group members.</a:t>
            </a:r>
          </a:p>
          <a:p>
            <a:pPr algn="l">
              <a:buFont typeface="+mj-lt"/>
              <a:buAutoNum type="arabicPeriod"/>
            </a:pPr>
            <a:r>
              <a:rPr lang="en-US" b="0" i="0" dirty="0">
                <a:solidFill>
                  <a:srgbClr val="ECECEC"/>
                </a:solidFill>
                <a:effectLst/>
                <a:latin typeface="Segoe UI Variable Text" pitchFamily="2" charset="0"/>
              </a:rPr>
              <a:t>Finally, we generate a counterfactual explanation that highlights how these key items influenced the recommendation, emphasizing the group's collective responsibility."</a:t>
            </a:r>
          </a:p>
        </p:txBody>
      </p:sp>
      <p:sp>
        <p:nvSpPr>
          <p:cNvPr id="4" name="Dian numeron paikkamerkki 3">
            <a:extLst>
              <a:ext uri="{FF2B5EF4-FFF2-40B4-BE49-F238E27FC236}">
                <a16:creationId xmlns:a16="http://schemas.microsoft.com/office/drawing/2014/main" id="{F926A8FD-F6A2-7D35-4950-C75B1ED2B2B8}"/>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AA968-E2D8-4204-96BC-DB48068ABEC0}" type="slidenum">
              <a:rPr kumimoji="0" lang="en-GB"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23324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CDF8D3-8DE8-2D07-30A6-669B69169AC8}"/>
            </a:ext>
          </a:extLst>
        </p:cNvPr>
        <p:cNvGrpSpPr/>
        <p:nvPr/>
      </p:nvGrpSpPr>
      <p:grpSpPr>
        <a:xfrm>
          <a:off x="0" y="0"/>
          <a:ext cx="0" cy="0"/>
          <a:chOff x="0" y="0"/>
          <a:chExt cx="0" cy="0"/>
        </a:xfrm>
      </p:grpSpPr>
      <p:sp>
        <p:nvSpPr>
          <p:cNvPr id="2" name="Dian kuvan paikkamerkki 1">
            <a:extLst>
              <a:ext uri="{FF2B5EF4-FFF2-40B4-BE49-F238E27FC236}">
                <a16:creationId xmlns:a16="http://schemas.microsoft.com/office/drawing/2014/main" id="{69192F6B-29D8-86B7-4256-0AB8D4BF442D}"/>
              </a:ext>
            </a:extLst>
          </p:cNvPr>
          <p:cNvSpPr>
            <a:spLocks noGrp="1" noRot="1" noChangeAspect="1"/>
          </p:cNvSpPr>
          <p:nvPr>
            <p:ph type="sldImg"/>
          </p:nvPr>
        </p:nvSpPr>
        <p:spPr/>
      </p:sp>
      <p:sp>
        <p:nvSpPr>
          <p:cNvPr id="3" name="Huomautusten paikkamerkki 2">
            <a:extLst>
              <a:ext uri="{FF2B5EF4-FFF2-40B4-BE49-F238E27FC236}">
                <a16:creationId xmlns:a16="http://schemas.microsoft.com/office/drawing/2014/main" id="{D384EDEE-37CA-D294-8AFC-14A16CB81B56}"/>
              </a:ext>
            </a:extLst>
          </p:cNvPr>
          <p:cNvSpPr>
            <a:spLocks noGrp="1"/>
          </p:cNvSpPr>
          <p:nvPr>
            <p:ph type="body" idx="1"/>
          </p:nvPr>
        </p:nvSpPr>
        <p:spPr/>
        <p:txBody>
          <a:bodyPr/>
          <a:lstStyle/>
          <a:p>
            <a:pPr algn="l"/>
            <a:r>
              <a:rPr lang="en-US" b="0" i="0" dirty="0">
                <a:solidFill>
                  <a:srgbClr val="ECECEC"/>
                </a:solidFill>
                <a:effectLst/>
                <a:latin typeface="Segoe UI Variable Text" pitchFamily="2" charset="0"/>
              </a:rPr>
              <a:t>"One challenge we faced is that retraining the recommendation model after removing each item is computationally intensive, especially with large datasets.</a:t>
            </a:r>
          </a:p>
          <a:p>
            <a:pPr algn="l"/>
            <a:r>
              <a:rPr lang="en-US" b="0" i="0" dirty="0">
                <a:solidFill>
                  <a:srgbClr val="ECECEC"/>
                </a:solidFill>
                <a:effectLst/>
                <a:latin typeface="Segoe UI Variable Text" pitchFamily="2" charset="0"/>
              </a:rPr>
              <a:t>To overcome this, we approximate the influence of each item without retraining:</a:t>
            </a:r>
          </a:p>
          <a:p>
            <a:pPr algn="l">
              <a:buFont typeface="+mj-lt"/>
              <a:buAutoNum type="arabicPeriod"/>
            </a:pPr>
            <a:r>
              <a:rPr lang="en-US" b="0" i="0" dirty="0">
                <a:solidFill>
                  <a:srgbClr val="ECECEC"/>
                </a:solidFill>
                <a:effectLst/>
                <a:latin typeface="Segoe UI Variable Text" pitchFamily="2" charset="0"/>
              </a:rPr>
              <a:t>We first compute the original score for the target item by averaging the group's latent factors and calculating their dot product with the target item's latent factors.</a:t>
            </a:r>
          </a:p>
          <a:p>
            <a:pPr algn="l">
              <a:buFont typeface="+mj-lt"/>
              <a:buAutoNum type="arabicPeriod"/>
            </a:pPr>
            <a:r>
              <a:rPr lang="en-US" b="0" i="0" dirty="0">
                <a:solidFill>
                  <a:srgbClr val="ECECEC"/>
                </a:solidFill>
                <a:effectLst/>
                <a:latin typeface="Segoe UI Variable Text" pitchFamily="2" charset="0"/>
              </a:rPr>
              <a:t>Then, for each item in the group's interaction history, we estimate its influence on the target item's recommendation. We do this by calculating the cosine similarity between the item's latent factors and the target item's latent factors. The influence is then proportional to the user's rating of the item multiplied by this similarity.</a:t>
            </a:r>
          </a:p>
          <a:p>
            <a:pPr algn="l"/>
            <a:r>
              <a:rPr lang="en-US" b="0" i="0" dirty="0">
                <a:solidFill>
                  <a:srgbClr val="ECECEC"/>
                </a:solidFill>
                <a:effectLst/>
                <a:latin typeface="Segoe UI Variable Text" pitchFamily="2" charset="0"/>
              </a:rPr>
              <a:t>This approach allows us to efficiently estimate influence scores and identify the most impactful items."</a:t>
            </a:r>
          </a:p>
          <a:p>
            <a:br>
              <a:rPr lang="en-US" dirty="0"/>
            </a:br>
            <a:endParaRPr lang="en-US" b="0" i="0" dirty="0">
              <a:solidFill>
                <a:srgbClr val="ECECEC"/>
              </a:solidFill>
              <a:effectLst/>
              <a:latin typeface="Segoe UI Variable Text" pitchFamily="2" charset="0"/>
            </a:endParaRPr>
          </a:p>
        </p:txBody>
      </p:sp>
      <p:sp>
        <p:nvSpPr>
          <p:cNvPr id="4" name="Dian numeron paikkamerkki 3">
            <a:extLst>
              <a:ext uri="{FF2B5EF4-FFF2-40B4-BE49-F238E27FC236}">
                <a16:creationId xmlns:a16="http://schemas.microsoft.com/office/drawing/2014/main" id="{40F4B7D6-BED3-4C55-7269-1E78565D313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AA968-E2D8-4204-96BC-DB48068ABEC0}" type="slidenum">
              <a:rPr kumimoji="0" lang="en-GB"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375940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2D12AE-AD2F-0B00-5037-4A46F64A719F}"/>
            </a:ext>
          </a:extLst>
        </p:cNvPr>
        <p:cNvGrpSpPr/>
        <p:nvPr/>
      </p:nvGrpSpPr>
      <p:grpSpPr>
        <a:xfrm>
          <a:off x="0" y="0"/>
          <a:ext cx="0" cy="0"/>
          <a:chOff x="0" y="0"/>
          <a:chExt cx="0" cy="0"/>
        </a:xfrm>
      </p:grpSpPr>
      <p:sp>
        <p:nvSpPr>
          <p:cNvPr id="2" name="Dian kuvan paikkamerkki 1">
            <a:extLst>
              <a:ext uri="{FF2B5EF4-FFF2-40B4-BE49-F238E27FC236}">
                <a16:creationId xmlns:a16="http://schemas.microsoft.com/office/drawing/2014/main" id="{FDCAC42F-0C6F-79F1-EF18-DC07CC2AFBEA}"/>
              </a:ext>
            </a:extLst>
          </p:cNvPr>
          <p:cNvSpPr>
            <a:spLocks noGrp="1" noRot="1" noChangeAspect="1"/>
          </p:cNvSpPr>
          <p:nvPr>
            <p:ph type="sldImg"/>
          </p:nvPr>
        </p:nvSpPr>
        <p:spPr/>
      </p:sp>
      <p:sp>
        <p:nvSpPr>
          <p:cNvPr id="3" name="Huomautusten paikkamerkki 2">
            <a:extLst>
              <a:ext uri="{FF2B5EF4-FFF2-40B4-BE49-F238E27FC236}">
                <a16:creationId xmlns:a16="http://schemas.microsoft.com/office/drawing/2014/main" id="{0B9C02C7-417A-6406-11A0-4E2A9E8B112B}"/>
              </a:ext>
            </a:extLst>
          </p:cNvPr>
          <p:cNvSpPr>
            <a:spLocks noGrp="1"/>
          </p:cNvSpPr>
          <p:nvPr>
            <p:ph type="body" idx="1"/>
          </p:nvPr>
        </p:nvSpPr>
        <p:spPr/>
        <p:txBody>
          <a:bodyPr/>
          <a:lstStyle/>
          <a:p>
            <a:pPr algn="l"/>
            <a:r>
              <a:rPr lang="en-US" b="0" i="0" dirty="0">
                <a:solidFill>
                  <a:srgbClr val="ECECEC"/>
                </a:solidFill>
                <a:effectLst/>
                <a:latin typeface="Segoe UI Variable Text" pitchFamily="2" charset="0"/>
              </a:rPr>
              <a:t>"An important aspect of our method is ensuring fairness in the explanations:</a:t>
            </a:r>
          </a:p>
          <a:p>
            <a:pPr algn="l">
              <a:buFont typeface="Arial" panose="020B0604020202020204" pitchFamily="34" charset="0"/>
              <a:buChar char="•"/>
            </a:pPr>
            <a:r>
              <a:rPr lang="en-US" b="0" i="0" dirty="0">
                <a:solidFill>
                  <a:srgbClr val="ECECEC"/>
                </a:solidFill>
                <a:effectLst/>
                <a:latin typeface="Segoe UI Variable Text" pitchFamily="2" charset="0"/>
              </a:rPr>
              <a:t>We avoid singling out any individual user by focusing on items that multiple group members have interacted with.</a:t>
            </a:r>
          </a:p>
          <a:p>
            <a:pPr algn="l">
              <a:buFont typeface="Arial" panose="020B0604020202020204" pitchFamily="34" charset="0"/>
              <a:buChar char="•"/>
            </a:pPr>
            <a:r>
              <a:rPr lang="en-US" b="0" i="0" dirty="0">
                <a:solidFill>
                  <a:srgbClr val="ECECEC"/>
                </a:solidFill>
                <a:effectLst/>
                <a:latin typeface="Segoe UI Variable Text" pitchFamily="2" charset="0"/>
              </a:rPr>
              <a:t>We aggregate the influence scores for each item across all group members.</a:t>
            </a:r>
          </a:p>
          <a:p>
            <a:pPr algn="l">
              <a:buFont typeface="Arial" panose="020B0604020202020204" pitchFamily="34" charset="0"/>
              <a:buChar char="•"/>
            </a:pPr>
            <a:r>
              <a:rPr lang="en-US" b="0" i="0" dirty="0">
                <a:solidFill>
                  <a:srgbClr val="ECECEC"/>
                </a:solidFill>
                <a:effectLst/>
                <a:latin typeface="Segoe UI Variable Text" pitchFamily="2" charset="0"/>
              </a:rPr>
              <a:t>We then select the top items that have both high influence scores and high group interaction intensity—meaning they've been interacted with by multiple group members.</a:t>
            </a:r>
          </a:p>
          <a:p>
            <a:pPr algn="l">
              <a:buFont typeface="Arial" panose="020B0604020202020204" pitchFamily="34" charset="0"/>
              <a:buChar char="•"/>
            </a:pPr>
            <a:r>
              <a:rPr lang="en-US" b="0" i="0" dirty="0">
                <a:solidFill>
                  <a:srgbClr val="ECECEC"/>
                </a:solidFill>
                <a:effectLst/>
                <a:latin typeface="Segoe UI Variable Text" pitchFamily="2" charset="0"/>
              </a:rPr>
              <a:t>The final explanation highlights these items, emphasizing that the recommendation is due to the group's collective preferences. For example, 'The recommendation of "Item X" is strongly influenced by your group's interaction with items A, B, and C.'"</a:t>
            </a:r>
          </a:p>
          <a:p>
            <a:br>
              <a:rPr lang="en-US" dirty="0"/>
            </a:br>
            <a:endParaRPr lang="en-US" b="0" i="0" dirty="0">
              <a:solidFill>
                <a:srgbClr val="ECECEC"/>
              </a:solidFill>
              <a:effectLst/>
              <a:latin typeface="Segoe UI Variable Text" pitchFamily="2" charset="0"/>
            </a:endParaRPr>
          </a:p>
        </p:txBody>
      </p:sp>
      <p:sp>
        <p:nvSpPr>
          <p:cNvPr id="4" name="Dian numeron paikkamerkki 3">
            <a:extLst>
              <a:ext uri="{FF2B5EF4-FFF2-40B4-BE49-F238E27FC236}">
                <a16:creationId xmlns:a16="http://schemas.microsoft.com/office/drawing/2014/main" id="{AFF64F70-1912-BE4A-2431-03F9E250B3E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AA968-E2D8-4204-96BC-DB48068ABEC0}" type="slidenum">
              <a:rPr kumimoji="0" lang="en-GB"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0013473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9ABB80-D259-112E-11F9-3DD9D252E4F2}"/>
            </a:ext>
          </a:extLst>
        </p:cNvPr>
        <p:cNvGrpSpPr/>
        <p:nvPr/>
      </p:nvGrpSpPr>
      <p:grpSpPr>
        <a:xfrm>
          <a:off x="0" y="0"/>
          <a:ext cx="0" cy="0"/>
          <a:chOff x="0" y="0"/>
          <a:chExt cx="0" cy="0"/>
        </a:xfrm>
      </p:grpSpPr>
      <p:sp>
        <p:nvSpPr>
          <p:cNvPr id="2" name="Dian kuvan paikkamerkki 1">
            <a:extLst>
              <a:ext uri="{FF2B5EF4-FFF2-40B4-BE49-F238E27FC236}">
                <a16:creationId xmlns:a16="http://schemas.microsoft.com/office/drawing/2014/main" id="{0FB70F05-948F-05F8-5DD6-39F942473ABF}"/>
              </a:ext>
            </a:extLst>
          </p:cNvPr>
          <p:cNvSpPr>
            <a:spLocks noGrp="1" noRot="1" noChangeAspect="1"/>
          </p:cNvSpPr>
          <p:nvPr>
            <p:ph type="sldImg"/>
          </p:nvPr>
        </p:nvSpPr>
        <p:spPr/>
      </p:sp>
      <p:sp>
        <p:nvSpPr>
          <p:cNvPr id="3" name="Huomautusten paikkamerkki 2">
            <a:extLst>
              <a:ext uri="{FF2B5EF4-FFF2-40B4-BE49-F238E27FC236}">
                <a16:creationId xmlns:a16="http://schemas.microsoft.com/office/drawing/2014/main" id="{364E740B-7177-726F-C45F-70850E5419AE}"/>
              </a:ext>
            </a:extLst>
          </p:cNvPr>
          <p:cNvSpPr>
            <a:spLocks noGrp="1"/>
          </p:cNvSpPr>
          <p:nvPr>
            <p:ph type="body" idx="1"/>
          </p:nvPr>
        </p:nvSpPr>
        <p:spPr/>
        <p:txBody>
          <a:bodyPr/>
          <a:lstStyle/>
          <a:p>
            <a:pPr algn="l"/>
            <a:r>
              <a:rPr lang="en-US" b="0" i="0" dirty="0">
                <a:solidFill>
                  <a:srgbClr val="ECECEC"/>
                </a:solidFill>
                <a:effectLst/>
                <a:latin typeface="Segoe UI Variable Text" pitchFamily="2" charset="0"/>
              </a:rPr>
              <a:t>"Here's an example of the explanation generated by our method:</a:t>
            </a:r>
          </a:p>
          <a:p>
            <a:pPr algn="l">
              <a:buFont typeface="Arial" panose="020B0604020202020204" pitchFamily="34" charset="0"/>
              <a:buChar char="•"/>
            </a:pPr>
            <a:r>
              <a:rPr lang="en-US" b="0" i="0" dirty="0">
                <a:solidFill>
                  <a:srgbClr val="ECECEC"/>
                </a:solidFill>
                <a:effectLst/>
                <a:latin typeface="Segoe UI Variable Text" pitchFamily="2" charset="0"/>
              </a:rPr>
              <a:t>Suppose the group is recommended 'Inception (2010)'.</a:t>
            </a:r>
          </a:p>
          <a:p>
            <a:pPr algn="l">
              <a:buFont typeface="Arial" panose="020B0604020202020204" pitchFamily="34" charset="0"/>
              <a:buChar char="•"/>
            </a:pPr>
            <a:r>
              <a:rPr lang="en-US" b="0" i="0" dirty="0">
                <a:solidFill>
                  <a:srgbClr val="ECECEC"/>
                </a:solidFill>
                <a:effectLst/>
                <a:latin typeface="Segoe UI Variable Text" pitchFamily="2" charset="0"/>
              </a:rPr>
              <a:t>Our method identifies that 'The Matrix (1999)' and 'Interstellar (2014)' are the most influential items, both interacted with by multiple group members.</a:t>
            </a:r>
          </a:p>
          <a:p>
            <a:pPr algn="l">
              <a:buFont typeface="Arial" panose="020B0604020202020204" pitchFamily="34" charset="0"/>
              <a:buChar char="•"/>
            </a:pPr>
            <a:r>
              <a:rPr lang="en-US" b="0" i="0" dirty="0">
                <a:solidFill>
                  <a:srgbClr val="ECECEC"/>
                </a:solidFill>
                <a:effectLst/>
                <a:latin typeface="Segoe UI Variable Text" pitchFamily="2" charset="0"/>
              </a:rPr>
              <a:t>The explanation would be: 'The recommendation of "Inception (2010)" is strongly influenced by your group's interaction with "The Matrix (1999)" and "Interstellar (2014)".’</a:t>
            </a:r>
          </a:p>
          <a:p>
            <a:pPr algn="l">
              <a:buFont typeface="Arial" panose="020B0604020202020204" pitchFamily="34" charset="0"/>
              <a:buChar char="•"/>
            </a:pPr>
            <a:endParaRPr lang="en-US" b="0" i="0" dirty="0">
              <a:solidFill>
                <a:srgbClr val="ECECEC"/>
              </a:solidFill>
              <a:effectLst/>
              <a:latin typeface="Segoe UI Variable Text" pitchFamily="2" charset="0"/>
            </a:endParaRPr>
          </a:p>
          <a:p>
            <a:pPr algn="l"/>
            <a:r>
              <a:rPr lang="en-US" b="1" i="0" dirty="0">
                <a:solidFill>
                  <a:srgbClr val="ECECEC"/>
                </a:solidFill>
                <a:effectLst/>
                <a:latin typeface="Segoe UI Variable Text" pitchFamily="2" charset="0"/>
              </a:rPr>
              <a:t>Benefits of our method include:</a:t>
            </a:r>
            <a:endParaRPr lang="en-US" b="0" i="0" dirty="0">
              <a:solidFill>
                <a:srgbClr val="ECECEC"/>
              </a:solidFill>
              <a:effectLst/>
              <a:latin typeface="Segoe UI Variable Text" pitchFamily="2" charset="0"/>
            </a:endParaRPr>
          </a:p>
          <a:p>
            <a:pPr algn="l">
              <a:buFont typeface="Arial" panose="020B0604020202020204" pitchFamily="34" charset="0"/>
              <a:buChar char="•"/>
            </a:pPr>
            <a:r>
              <a:rPr lang="en-US" b="1" i="0" dirty="0">
                <a:solidFill>
                  <a:srgbClr val="ECECEC"/>
                </a:solidFill>
                <a:effectLst/>
                <a:latin typeface="Segoe UI Variable Text" pitchFamily="2" charset="0"/>
              </a:rPr>
              <a:t>Fairness:</a:t>
            </a:r>
            <a:r>
              <a:rPr lang="en-US" b="0" i="0" dirty="0">
                <a:solidFill>
                  <a:srgbClr val="ECECEC"/>
                </a:solidFill>
                <a:effectLst/>
                <a:latin typeface="Segoe UI Variable Text" pitchFamily="2" charset="0"/>
              </a:rPr>
              <a:t> It ensures that no single user is singled out, and the explanation reflects the group's collective preferences.</a:t>
            </a:r>
          </a:p>
          <a:p>
            <a:pPr algn="l">
              <a:buFont typeface="Arial" panose="020B0604020202020204" pitchFamily="34" charset="0"/>
              <a:buChar char="•"/>
            </a:pPr>
            <a:r>
              <a:rPr lang="en-US" b="1" i="0" dirty="0">
                <a:solidFill>
                  <a:srgbClr val="ECECEC"/>
                </a:solidFill>
                <a:effectLst/>
                <a:latin typeface="Segoe UI Variable Text" pitchFamily="2" charset="0"/>
              </a:rPr>
              <a:t>Transparency:</a:t>
            </a:r>
            <a:r>
              <a:rPr lang="en-US" b="0" i="0" dirty="0">
                <a:solidFill>
                  <a:srgbClr val="ECECEC"/>
                </a:solidFill>
                <a:effectLst/>
                <a:latin typeface="Segoe UI Variable Text" pitchFamily="2" charset="0"/>
              </a:rPr>
              <a:t> It provides clear insights into why a particular item was recommended to the group.</a:t>
            </a:r>
          </a:p>
          <a:p>
            <a:pPr algn="l">
              <a:buFont typeface="Arial" panose="020B0604020202020204" pitchFamily="34" charset="0"/>
              <a:buChar char="•"/>
            </a:pPr>
            <a:r>
              <a:rPr lang="en-US" b="1" i="0" dirty="0">
                <a:solidFill>
                  <a:srgbClr val="ECECEC"/>
                </a:solidFill>
                <a:effectLst/>
                <a:latin typeface="Segoe UI Variable Text" pitchFamily="2" charset="0"/>
              </a:rPr>
              <a:t>Efficiency:</a:t>
            </a:r>
            <a:r>
              <a:rPr lang="en-US" b="0" i="0" dirty="0">
                <a:solidFill>
                  <a:srgbClr val="ECECEC"/>
                </a:solidFill>
                <a:effectLst/>
                <a:latin typeface="Segoe UI Variable Text" pitchFamily="2" charset="0"/>
              </a:rPr>
              <a:t> By approximating influence scores without retraining the model, the method is scalable to large datasets."</a:t>
            </a:r>
          </a:p>
          <a:p>
            <a:pPr algn="l">
              <a:buFont typeface="Arial" panose="020B0604020202020204" pitchFamily="34" charset="0"/>
              <a:buChar char="•"/>
            </a:pPr>
            <a:endParaRPr lang="en-US" b="0" i="0" dirty="0">
              <a:solidFill>
                <a:srgbClr val="ECECEC"/>
              </a:solidFill>
              <a:effectLst/>
              <a:latin typeface="Segoe UI Variable Text" pitchFamily="2" charset="0"/>
            </a:endParaRPr>
          </a:p>
        </p:txBody>
      </p:sp>
      <p:sp>
        <p:nvSpPr>
          <p:cNvPr id="4" name="Dian numeron paikkamerkki 3">
            <a:extLst>
              <a:ext uri="{FF2B5EF4-FFF2-40B4-BE49-F238E27FC236}">
                <a16:creationId xmlns:a16="http://schemas.microsoft.com/office/drawing/2014/main" id="{037D8B32-26AF-3940-B563-99B72DDF4B2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AA968-E2D8-4204-96BC-DB48068ABEC0}" type="slidenum">
              <a:rPr kumimoji="0" lang="en-GB"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GB"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479827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Otsikkodia">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5066D997-FCFB-647E-8EE0-BD6E0CA06BC0}"/>
              </a:ext>
            </a:extLst>
          </p:cNvPr>
          <p:cNvSpPr>
            <a:spLocks noGrp="1"/>
          </p:cNvSpPr>
          <p:nvPr>
            <p:ph type="ctrTitle"/>
          </p:nvPr>
        </p:nvSpPr>
        <p:spPr>
          <a:xfrm>
            <a:off x="1524000" y="1122363"/>
            <a:ext cx="9144000" cy="2387600"/>
          </a:xfrm>
        </p:spPr>
        <p:txBody>
          <a:bodyPr anchor="b"/>
          <a:lstStyle>
            <a:lvl1pPr algn="ctr">
              <a:defRPr sz="6000"/>
            </a:lvl1pPr>
          </a:lstStyle>
          <a:p>
            <a:r>
              <a:rPr lang="fi-FI"/>
              <a:t>Muokkaa ots. perustyyl. napsautt.</a:t>
            </a:r>
            <a:endParaRPr lang="en-GB"/>
          </a:p>
        </p:txBody>
      </p:sp>
      <p:sp>
        <p:nvSpPr>
          <p:cNvPr id="3" name="Alaotsikko 2">
            <a:extLst>
              <a:ext uri="{FF2B5EF4-FFF2-40B4-BE49-F238E27FC236}">
                <a16:creationId xmlns:a16="http://schemas.microsoft.com/office/drawing/2014/main" id="{C37494B5-031A-1A28-F7DE-C067ADAAFA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i-FI"/>
              <a:t>Muokkaa alaotsikon perustyyliä napsautt.</a:t>
            </a:r>
            <a:endParaRPr lang="en-GB"/>
          </a:p>
        </p:txBody>
      </p:sp>
      <p:sp>
        <p:nvSpPr>
          <p:cNvPr id="4" name="Päivämäärän paikkamerkki 3">
            <a:extLst>
              <a:ext uri="{FF2B5EF4-FFF2-40B4-BE49-F238E27FC236}">
                <a16:creationId xmlns:a16="http://schemas.microsoft.com/office/drawing/2014/main" id="{1212E637-FBB7-E734-8AC0-C7563BB9FE1F}"/>
              </a:ext>
            </a:extLst>
          </p:cNvPr>
          <p:cNvSpPr>
            <a:spLocks noGrp="1"/>
          </p:cNvSpPr>
          <p:nvPr>
            <p:ph type="dt" sz="half" idx="10"/>
          </p:nvPr>
        </p:nvSpPr>
        <p:spPr/>
        <p:txBody>
          <a:bodyPr/>
          <a:lstStyle/>
          <a:p>
            <a:fld id="{8F5AB080-10F9-4949-A436-75AAF9309B62}" type="datetimeFigureOut">
              <a:rPr lang="en-GB" smtClean="0"/>
              <a:t>01/12/2024</a:t>
            </a:fld>
            <a:endParaRPr lang="en-GB"/>
          </a:p>
        </p:txBody>
      </p:sp>
      <p:sp>
        <p:nvSpPr>
          <p:cNvPr id="5" name="Alatunnisteen paikkamerkki 4">
            <a:extLst>
              <a:ext uri="{FF2B5EF4-FFF2-40B4-BE49-F238E27FC236}">
                <a16:creationId xmlns:a16="http://schemas.microsoft.com/office/drawing/2014/main" id="{9FCB9511-AED1-3388-FA6F-6943651F6EF4}"/>
              </a:ext>
            </a:extLst>
          </p:cNvPr>
          <p:cNvSpPr>
            <a:spLocks noGrp="1"/>
          </p:cNvSpPr>
          <p:nvPr>
            <p:ph type="ftr" sz="quarter" idx="11"/>
          </p:nvPr>
        </p:nvSpPr>
        <p:spPr/>
        <p:txBody>
          <a:bodyPr/>
          <a:lstStyle/>
          <a:p>
            <a:endParaRPr lang="en-GB"/>
          </a:p>
        </p:txBody>
      </p:sp>
      <p:sp>
        <p:nvSpPr>
          <p:cNvPr id="6" name="Dian numeron paikkamerkki 5">
            <a:extLst>
              <a:ext uri="{FF2B5EF4-FFF2-40B4-BE49-F238E27FC236}">
                <a16:creationId xmlns:a16="http://schemas.microsoft.com/office/drawing/2014/main" id="{EB2F5FD7-CFFA-91B0-BB1F-B2BC87B6B279}"/>
              </a:ext>
            </a:extLst>
          </p:cNvPr>
          <p:cNvSpPr>
            <a:spLocks noGrp="1"/>
          </p:cNvSpPr>
          <p:nvPr>
            <p:ph type="sldNum" sz="quarter" idx="12"/>
          </p:nvPr>
        </p:nvSpPr>
        <p:spPr/>
        <p:txBody>
          <a:bodyPr/>
          <a:lstStyle/>
          <a:p>
            <a:fld id="{2D1CC7CF-30B0-4286-AF90-C77C0EFBBE53}" type="slidenum">
              <a:rPr lang="en-GB" smtClean="0"/>
              <a:t>‹#›</a:t>
            </a:fld>
            <a:endParaRPr lang="en-GB"/>
          </a:p>
        </p:txBody>
      </p:sp>
    </p:spTree>
    <p:extLst>
      <p:ext uri="{BB962C8B-B14F-4D97-AF65-F5344CB8AC3E}">
        <p14:creationId xmlns:p14="http://schemas.microsoft.com/office/powerpoint/2010/main" val="566729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Otsikko ja pystysuora teksti">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321FCE1E-D8BF-0D55-8352-E74A6C3185CB}"/>
              </a:ext>
            </a:extLst>
          </p:cNvPr>
          <p:cNvSpPr>
            <a:spLocks noGrp="1"/>
          </p:cNvSpPr>
          <p:nvPr>
            <p:ph type="title"/>
          </p:nvPr>
        </p:nvSpPr>
        <p:spPr/>
        <p:txBody>
          <a:bodyPr/>
          <a:lstStyle/>
          <a:p>
            <a:r>
              <a:rPr lang="fi-FI"/>
              <a:t>Muokkaa ots. perustyyl. napsautt.</a:t>
            </a:r>
            <a:endParaRPr lang="en-GB"/>
          </a:p>
        </p:txBody>
      </p:sp>
      <p:sp>
        <p:nvSpPr>
          <p:cNvPr id="3" name="Pystysuoran tekstin paikkamerkki 2">
            <a:extLst>
              <a:ext uri="{FF2B5EF4-FFF2-40B4-BE49-F238E27FC236}">
                <a16:creationId xmlns:a16="http://schemas.microsoft.com/office/drawing/2014/main" id="{FB21946C-9A18-139D-CD05-6DABEF31372C}"/>
              </a:ext>
            </a:extLst>
          </p:cNvPr>
          <p:cNvSpPr>
            <a:spLocks noGrp="1"/>
          </p:cNvSpPr>
          <p:nvPr>
            <p:ph type="body" orient="vert" idx="1"/>
          </p:nvPr>
        </p:nvSpPr>
        <p:spPr/>
        <p:txBody>
          <a:bodyPr vert="eaVert"/>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GB"/>
          </a:p>
        </p:txBody>
      </p:sp>
      <p:sp>
        <p:nvSpPr>
          <p:cNvPr id="4" name="Päivämäärän paikkamerkki 3">
            <a:extLst>
              <a:ext uri="{FF2B5EF4-FFF2-40B4-BE49-F238E27FC236}">
                <a16:creationId xmlns:a16="http://schemas.microsoft.com/office/drawing/2014/main" id="{59738BD8-A873-755D-3FE8-8E2E96D7C055}"/>
              </a:ext>
            </a:extLst>
          </p:cNvPr>
          <p:cNvSpPr>
            <a:spLocks noGrp="1"/>
          </p:cNvSpPr>
          <p:nvPr>
            <p:ph type="dt" sz="half" idx="10"/>
          </p:nvPr>
        </p:nvSpPr>
        <p:spPr/>
        <p:txBody>
          <a:bodyPr/>
          <a:lstStyle/>
          <a:p>
            <a:fld id="{8F5AB080-10F9-4949-A436-75AAF9309B62}" type="datetimeFigureOut">
              <a:rPr lang="en-GB" smtClean="0"/>
              <a:t>01/12/2024</a:t>
            </a:fld>
            <a:endParaRPr lang="en-GB"/>
          </a:p>
        </p:txBody>
      </p:sp>
      <p:sp>
        <p:nvSpPr>
          <p:cNvPr id="5" name="Alatunnisteen paikkamerkki 4">
            <a:extLst>
              <a:ext uri="{FF2B5EF4-FFF2-40B4-BE49-F238E27FC236}">
                <a16:creationId xmlns:a16="http://schemas.microsoft.com/office/drawing/2014/main" id="{53FD1F54-F352-0C7D-4155-6DDE1DD1F121}"/>
              </a:ext>
            </a:extLst>
          </p:cNvPr>
          <p:cNvSpPr>
            <a:spLocks noGrp="1"/>
          </p:cNvSpPr>
          <p:nvPr>
            <p:ph type="ftr" sz="quarter" idx="11"/>
          </p:nvPr>
        </p:nvSpPr>
        <p:spPr/>
        <p:txBody>
          <a:bodyPr/>
          <a:lstStyle/>
          <a:p>
            <a:endParaRPr lang="en-GB"/>
          </a:p>
        </p:txBody>
      </p:sp>
      <p:sp>
        <p:nvSpPr>
          <p:cNvPr id="6" name="Dian numeron paikkamerkki 5">
            <a:extLst>
              <a:ext uri="{FF2B5EF4-FFF2-40B4-BE49-F238E27FC236}">
                <a16:creationId xmlns:a16="http://schemas.microsoft.com/office/drawing/2014/main" id="{657221EA-41CB-9BF8-746D-DEC850B84E84}"/>
              </a:ext>
            </a:extLst>
          </p:cNvPr>
          <p:cNvSpPr>
            <a:spLocks noGrp="1"/>
          </p:cNvSpPr>
          <p:nvPr>
            <p:ph type="sldNum" sz="quarter" idx="12"/>
          </p:nvPr>
        </p:nvSpPr>
        <p:spPr/>
        <p:txBody>
          <a:bodyPr/>
          <a:lstStyle/>
          <a:p>
            <a:fld id="{2D1CC7CF-30B0-4286-AF90-C77C0EFBBE53}" type="slidenum">
              <a:rPr lang="en-GB" smtClean="0"/>
              <a:t>‹#›</a:t>
            </a:fld>
            <a:endParaRPr lang="en-GB"/>
          </a:p>
        </p:txBody>
      </p:sp>
    </p:spTree>
    <p:extLst>
      <p:ext uri="{BB962C8B-B14F-4D97-AF65-F5344CB8AC3E}">
        <p14:creationId xmlns:p14="http://schemas.microsoft.com/office/powerpoint/2010/main" val="2731947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Pystysuora otsikko ja teksti">
    <p:spTree>
      <p:nvGrpSpPr>
        <p:cNvPr id="1" name=""/>
        <p:cNvGrpSpPr/>
        <p:nvPr/>
      </p:nvGrpSpPr>
      <p:grpSpPr>
        <a:xfrm>
          <a:off x="0" y="0"/>
          <a:ext cx="0" cy="0"/>
          <a:chOff x="0" y="0"/>
          <a:chExt cx="0" cy="0"/>
        </a:xfrm>
      </p:grpSpPr>
      <p:sp>
        <p:nvSpPr>
          <p:cNvPr id="2" name="Pystysuora otsikko 1">
            <a:extLst>
              <a:ext uri="{FF2B5EF4-FFF2-40B4-BE49-F238E27FC236}">
                <a16:creationId xmlns:a16="http://schemas.microsoft.com/office/drawing/2014/main" id="{44A931E3-0FEE-8026-AD6D-527E4A752AB9}"/>
              </a:ext>
            </a:extLst>
          </p:cNvPr>
          <p:cNvSpPr>
            <a:spLocks noGrp="1"/>
          </p:cNvSpPr>
          <p:nvPr>
            <p:ph type="title" orient="vert"/>
          </p:nvPr>
        </p:nvSpPr>
        <p:spPr>
          <a:xfrm>
            <a:off x="8724900" y="365125"/>
            <a:ext cx="2628900" cy="5811838"/>
          </a:xfrm>
        </p:spPr>
        <p:txBody>
          <a:bodyPr vert="eaVert"/>
          <a:lstStyle/>
          <a:p>
            <a:r>
              <a:rPr lang="fi-FI"/>
              <a:t>Muokkaa ots. perustyyl. napsautt.</a:t>
            </a:r>
            <a:endParaRPr lang="en-GB"/>
          </a:p>
        </p:txBody>
      </p:sp>
      <p:sp>
        <p:nvSpPr>
          <p:cNvPr id="3" name="Pystysuoran tekstin paikkamerkki 2">
            <a:extLst>
              <a:ext uri="{FF2B5EF4-FFF2-40B4-BE49-F238E27FC236}">
                <a16:creationId xmlns:a16="http://schemas.microsoft.com/office/drawing/2014/main" id="{193CFC20-B6BF-8F62-5696-CECF7555C1D1}"/>
              </a:ext>
            </a:extLst>
          </p:cNvPr>
          <p:cNvSpPr>
            <a:spLocks noGrp="1"/>
          </p:cNvSpPr>
          <p:nvPr>
            <p:ph type="body" orient="vert" idx="1"/>
          </p:nvPr>
        </p:nvSpPr>
        <p:spPr>
          <a:xfrm>
            <a:off x="838200" y="365125"/>
            <a:ext cx="7734300" cy="5811838"/>
          </a:xfrm>
        </p:spPr>
        <p:txBody>
          <a:bodyPr vert="eaVert"/>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GB"/>
          </a:p>
        </p:txBody>
      </p:sp>
      <p:sp>
        <p:nvSpPr>
          <p:cNvPr id="4" name="Päivämäärän paikkamerkki 3">
            <a:extLst>
              <a:ext uri="{FF2B5EF4-FFF2-40B4-BE49-F238E27FC236}">
                <a16:creationId xmlns:a16="http://schemas.microsoft.com/office/drawing/2014/main" id="{6556D2C8-5531-C6BA-E751-0B5D06708F36}"/>
              </a:ext>
            </a:extLst>
          </p:cNvPr>
          <p:cNvSpPr>
            <a:spLocks noGrp="1"/>
          </p:cNvSpPr>
          <p:nvPr>
            <p:ph type="dt" sz="half" idx="10"/>
          </p:nvPr>
        </p:nvSpPr>
        <p:spPr/>
        <p:txBody>
          <a:bodyPr/>
          <a:lstStyle/>
          <a:p>
            <a:fld id="{8F5AB080-10F9-4949-A436-75AAF9309B62}" type="datetimeFigureOut">
              <a:rPr lang="en-GB" smtClean="0"/>
              <a:t>01/12/2024</a:t>
            </a:fld>
            <a:endParaRPr lang="en-GB"/>
          </a:p>
        </p:txBody>
      </p:sp>
      <p:sp>
        <p:nvSpPr>
          <p:cNvPr id="5" name="Alatunnisteen paikkamerkki 4">
            <a:extLst>
              <a:ext uri="{FF2B5EF4-FFF2-40B4-BE49-F238E27FC236}">
                <a16:creationId xmlns:a16="http://schemas.microsoft.com/office/drawing/2014/main" id="{B6F49A8E-2D0E-828E-965F-2EFB43F17E8E}"/>
              </a:ext>
            </a:extLst>
          </p:cNvPr>
          <p:cNvSpPr>
            <a:spLocks noGrp="1"/>
          </p:cNvSpPr>
          <p:nvPr>
            <p:ph type="ftr" sz="quarter" idx="11"/>
          </p:nvPr>
        </p:nvSpPr>
        <p:spPr/>
        <p:txBody>
          <a:bodyPr/>
          <a:lstStyle/>
          <a:p>
            <a:endParaRPr lang="en-GB"/>
          </a:p>
        </p:txBody>
      </p:sp>
      <p:sp>
        <p:nvSpPr>
          <p:cNvPr id="6" name="Dian numeron paikkamerkki 5">
            <a:extLst>
              <a:ext uri="{FF2B5EF4-FFF2-40B4-BE49-F238E27FC236}">
                <a16:creationId xmlns:a16="http://schemas.microsoft.com/office/drawing/2014/main" id="{8C535FFB-AE63-CE61-E1F0-4A91BFA48C18}"/>
              </a:ext>
            </a:extLst>
          </p:cNvPr>
          <p:cNvSpPr>
            <a:spLocks noGrp="1"/>
          </p:cNvSpPr>
          <p:nvPr>
            <p:ph type="sldNum" sz="quarter" idx="12"/>
          </p:nvPr>
        </p:nvSpPr>
        <p:spPr/>
        <p:txBody>
          <a:bodyPr/>
          <a:lstStyle/>
          <a:p>
            <a:fld id="{2D1CC7CF-30B0-4286-AF90-C77C0EFBBE53}" type="slidenum">
              <a:rPr lang="en-GB" smtClean="0"/>
              <a:t>‹#›</a:t>
            </a:fld>
            <a:endParaRPr lang="en-GB"/>
          </a:p>
        </p:txBody>
      </p:sp>
    </p:spTree>
    <p:extLst>
      <p:ext uri="{BB962C8B-B14F-4D97-AF65-F5344CB8AC3E}">
        <p14:creationId xmlns:p14="http://schemas.microsoft.com/office/powerpoint/2010/main" val="2492894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Otsikko ja sisältö">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E2AAC559-6755-DFB8-824F-6EA2BECEE9AC}"/>
              </a:ext>
            </a:extLst>
          </p:cNvPr>
          <p:cNvSpPr>
            <a:spLocks noGrp="1"/>
          </p:cNvSpPr>
          <p:nvPr>
            <p:ph type="title"/>
          </p:nvPr>
        </p:nvSpPr>
        <p:spPr/>
        <p:txBody>
          <a:bodyPr/>
          <a:lstStyle/>
          <a:p>
            <a:r>
              <a:rPr lang="fi-FI"/>
              <a:t>Muokkaa ots. perustyyl. napsautt.</a:t>
            </a:r>
            <a:endParaRPr lang="en-GB"/>
          </a:p>
        </p:txBody>
      </p:sp>
      <p:sp>
        <p:nvSpPr>
          <p:cNvPr id="3" name="Sisällön paikkamerkki 2">
            <a:extLst>
              <a:ext uri="{FF2B5EF4-FFF2-40B4-BE49-F238E27FC236}">
                <a16:creationId xmlns:a16="http://schemas.microsoft.com/office/drawing/2014/main" id="{BB9F1370-30AE-EE52-F535-2B555B4B7A80}"/>
              </a:ext>
            </a:extLst>
          </p:cNvPr>
          <p:cNvSpPr>
            <a:spLocks noGrp="1"/>
          </p:cNvSpPr>
          <p:nvPr>
            <p:ph idx="1"/>
          </p:nvPr>
        </p:nvSpPr>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GB"/>
          </a:p>
        </p:txBody>
      </p:sp>
      <p:sp>
        <p:nvSpPr>
          <p:cNvPr id="4" name="Päivämäärän paikkamerkki 3">
            <a:extLst>
              <a:ext uri="{FF2B5EF4-FFF2-40B4-BE49-F238E27FC236}">
                <a16:creationId xmlns:a16="http://schemas.microsoft.com/office/drawing/2014/main" id="{1F1C54E0-EBF2-D633-3C32-4D89EC85107E}"/>
              </a:ext>
            </a:extLst>
          </p:cNvPr>
          <p:cNvSpPr>
            <a:spLocks noGrp="1"/>
          </p:cNvSpPr>
          <p:nvPr>
            <p:ph type="dt" sz="half" idx="10"/>
          </p:nvPr>
        </p:nvSpPr>
        <p:spPr/>
        <p:txBody>
          <a:bodyPr/>
          <a:lstStyle/>
          <a:p>
            <a:fld id="{8F5AB080-10F9-4949-A436-75AAF9309B62}" type="datetimeFigureOut">
              <a:rPr lang="en-GB" smtClean="0"/>
              <a:t>01/12/2024</a:t>
            </a:fld>
            <a:endParaRPr lang="en-GB"/>
          </a:p>
        </p:txBody>
      </p:sp>
      <p:sp>
        <p:nvSpPr>
          <p:cNvPr id="5" name="Alatunnisteen paikkamerkki 4">
            <a:extLst>
              <a:ext uri="{FF2B5EF4-FFF2-40B4-BE49-F238E27FC236}">
                <a16:creationId xmlns:a16="http://schemas.microsoft.com/office/drawing/2014/main" id="{4BA06D41-0515-A102-1F18-118690056F50}"/>
              </a:ext>
            </a:extLst>
          </p:cNvPr>
          <p:cNvSpPr>
            <a:spLocks noGrp="1"/>
          </p:cNvSpPr>
          <p:nvPr>
            <p:ph type="ftr" sz="quarter" idx="11"/>
          </p:nvPr>
        </p:nvSpPr>
        <p:spPr/>
        <p:txBody>
          <a:bodyPr/>
          <a:lstStyle/>
          <a:p>
            <a:endParaRPr lang="en-GB"/>
          </a:p>
        </p:txBody>
      </p:sp>
      <p:sp>
        <p:nvSpPr>
          <p:cNvPr id="6" name="Dian numeron paikkamerkki 5">
            <a:extLst>
              <a:ext uri="{FF2B5EF4-FFF2-40B4-BE49-F238E27FC236}">
                <a16:creationId xmlns:a16="http://schemas.microsoft.com/office/drawing/2014/main" id="{664C6C52-3C19-22FE-CDA2-79F3D069CD65}"/>
              </a:ext>
            </a:extLst>
          </p:cNvPr>
          <p:cNvSpPr>
            <a:spLocks noGrp="1"/>
          </p:cNvSpPr>
          <p:nvPr>
            <p:ph type="sldNum" sz="quarter" idx="12"/>
          </p:nvPr>
        </p:nvSpPr>
        <p:spPr/>
        <p:txBody>
          <a:bodyPr/>
          <a:lstStyle/>
          <a:p>
            <a:fld id="{2D1CC7CF-30B0-4286-AF90-C77C0EFBBE53}" type="slidenum">
              <a:rPr lang="en-GB" smtClean="0"/>
              <a:t>‹#›</a:t>
            </a:fld>
            <a:endParaRPr lang="en-GB"/>
          </a:p>
        </p:txBody>
      </p:sp>
    </p:spTree>
    <p:extLst>
      <p:ext uri="{BB962C8B-B14F-4D97-AF65-F5344CB8AC3E}">
        <p14:creationId xmlns:p14="http://schemas.microsoft.com/office/powerpoint/2010/main" val="1997670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Osan ylätunniste">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E547DE44-87C9-E556-6AD5-4513B0216885}"/>
              </a:ext>
            </a:extLst>
          </p:cNvPr>
          <p:cNvSpPr>
            <a:spLocks noGrp="1"/>
          </p:cNvSpPr>
          <p:nvPr>
            <p:ph type="title"/>
          </p:nvPr>
        </p:nvSpPr>
        <p:spPr>
          <a:xfrm>
            <a:off x="831850" y="1709738"/>
            <a:ext cx="10515600" cy="2852737"/>
          </a:xfrm>
        </p:spPr>
        <p:txBody>
          <a:bodyPr anchor="b"/>
          <a:lstStyle>
            <a:lvl1pPr>
              <a:defRPr sz="6000"/>
            </a:lvl1pPr>
          </a:lstStyle>
          <a:p>
            <a:r>
              <a:rPr lang="fi-FI"/>
              <a:t>Muokkaa ots. perustyyl. napsautt.</a:t>
            </a:r>
            <a:endParaRPr lang="en-GB"/>
          </a:p>
        </p:txBody>
      </p:sp>
      <p:sp>
        <p:nvSpPr>
          <p:cNvPr id="3" name="Tekstin paikkamerkki 2">
            <a:extLst>
              <a:ext uri="{FF2B5EF4-FFF2-40B4-BE49-F238E27FC236}">
                <a16:creationId xmlns:a16="http://schemas.microsoft.com/office/drawing/2014/main" id="{3926F3E6-9882-E525-D6A8-0FC8EF0E6E9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i-FI"/>
              <a:t>Muokkaa tekstin perustyylejä napsauttamalla</a:t>
            </a:r>
          </a:p>
        </p:txBody>
      </p:sp>
      <p:sp>
        <p:nvSpPr>
          <p:cNvPr id="4" name="Päivämäärän paikkamerkki 3">
            <a:extLst>
              <a:ext uri="{FF2B5EF4-FFF2-40B4-BE49-F238E27FC236}">
                <a16:creationId xmlns:a16="http://schemas.microsoft.com/office/drawing/2014/main" id="{485027B1-11ED-4B4C-6BDD-FC3B8AF6DA19}"/>
              </a:ext>
            </a:extLst>
          </p:cNvPr>
          <p:cNvSpPr>
            <a:spLocks noGrp="1"/>
          </p:cNvSpPr>
          <p:nvPr>
            <p:ph type="dt" sz="half" idx="10"/>
          </p:nvPr>
        </p:nvSpPr>
        <p:spPr/>
        <p:txBody>
          <a:bodyPr/>
          <a:lstStyle/>
          <a:p>
            <a:fld id="{8F5AB080-10F9-4949-A436-75AAF9309B62}" type="datetimeFigureOut">
              <a:rPr lang="en-GB" smtClean="0"/>
              <a:t>01/12/2024</a:t>
            </a:fld>
            <a:endParaRPr lang="en-GB"/>
          </a:p>
        </p:txBody>
      </p:sp>
      <p:sp>
        <p:nvSpPr>
          <p:cNvPr id="5" name="Alatunnisteen paikkamerkki 4">
            <a:extLst>
              <a:ext uri="{FF2B5EF4-FFF2-40B4-BE49-F238E27FC236}">
                <a16:creationId xmlns:a16="http://schemas.microsoft.com/office/drawing/2014/main" id="{903A05D8-D633-17C9-EC69-8DC05A78CB96}"/>
              </a:ext>
            </a:extLst>
          </p:cNvPr>
          <p:cNvSpPr>
            <a:spLocks noGrp="1"/>
          </p:cNvSpPr>
          <p:nvPr>
            <p:ph type="ftr" sz="quarter" idx="11"/>
          </p:nvPr>
        </p:nvSpPr>
        <p:spPr/>
        <p:txBody>
          <a:bodyPr/>
          <a:lstStyle/>
          <a:p>
            <a:endParaRPr lang="en-GB"/>
          </a:p>
        </p:txBody>
      </p:sp>
      <p:sp>
        <p:nvSpPr>
          <p:cNvPr id="6" name="Dian numeron paikkamerkki 5">
            <a:extLst>
              <a:ext uri="{FF2B5EF4-FFF2-40B4-BE49-F238E27FC236}">
                <a16:creationId xmlns:a16="http://schemas.microsoft.com/office/drawing/2014/main" id="{DC57A606-A2F6-EC01-4BAB-8848604493AA}"/>
              </a:ext>
            </a:extLst>
          </p:cNvPr>
          <p:cNvSpPr>
            <a:spLocks noGrp="1"/>
          </p:cNvSpPr>
          <p:nvPr>
            <p:ph type="sldNum" sz="quarter" idx="12"/>
          </p:nvPr>
        </p:nvSpPr>
        <p:spPr/>
        <p:txBody>
          <a:bodyPr/>
          <a:lstStyle/>
          <a:p>
            <a:fld id="{2D1CC7CF-30B0-4286-AF90-C77C0EFBBE53}" type="slidenum">
              <a:rPr lang="en-GB" smtClean="0"/>
              <a:t>‹#›</a:t>
            </a:fld>
            <a:endParaRPr lang="en-GB"/>
          </a:p>
        </p:txBody>
      </p:sp>
    </p:spTree>
    <p:extLst>
      <p:ext uri="{BB962C8B-B14F-4D97-AF65-F5344CB8AC3E}">
        <p14:creationId xmlns:p14="http://schemas.microsoft.com/office/powerpoint/2010/main" val="843623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Kaksi sisältökohdetta">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EF74B4BA-23FF-31F2-40C3-E6D3A3E2D3E7}"/>
              </a:ext>
            </a:extLst>
          </p:cNvPr>
          <p:cNvSpPr>
            <a:spLocks noGrp="1"/>
          </p:cNvSpPr>
          <p:nvPr>
            <p:ph type="title"/>
          </p:nvPr>
        </p:nvSpPr>
        <p:spPr/>
        <p:txBody>
          <a:bodyPr/>
          <a:lstStyle/>
          <a:p>
            <a:r>
              <a:rPr lang="fi-FI"/>
              <a:t>Muokkaa ots. perustyyl. napsautt.</a:t>
            </a:r>
            <a:endParaRPr lang="en-GB"/>
          </a:p>
        </p:txBody>
      </p:sp>
      <p:sp>
        <p:nvSpPr>
          <p:cNvPr id="3" name="Sisällön paikkamerkki 2">
            <a:extLst>
              <a:ext uri="{FF2B5EF4-FFF2-40B4-BE49-F238E27FC236}">
                <a16:creationId xmlns:a16="http://schemas.microsoft.com/office/drawing/2014/main" id="{C50E9A4C-BA21-E138-C6CB-8D59F3B350A9}"/>
              </a:ext>
            </a:extLst>
          </p:cNvPr>
          <p:cNvSpPr>
            <a:spLocks noGrp="1"/>
          </p:cNvSpPr>
          <p:nvPr>
            <p:ph sz="half" idx="1"/>
          </p:nvPr>
        </p:nvSpPr>
        <p:spPr>
          <a:xfrm>
            <a:off x="838200" y="1825625"/>
            <a:ext cx="5181600" cy="4351338"/>
          </a:xfrm>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GB"/>
          </a:p>
        </p:txBody>
      </p:sp>
      <p:sp>
        <p:nvSpPr>
          <p:cNvPr id="4" name="Sisällön paikkamerkki 3">
            <a:extLst>
              <a:ext uri="{FF2B5EF4-FFF2-40B4-BE49-F238E27FC236}">
                <a16:creationId xmlns:a16="http://schemas.microsoft.com/office/drawing/2014/main" id="{3086B7A1-B203-F9BF-9584-E6C0B17D6CD7}"/>
              </a:ext>
            </a:extLst>
          </p:cNvPr>
          <p:cNvSpPr>
            <a:spLocks noGrp="1"/>
          </p:cNvSpPr>
          <p:nvPr>
            <p:ph sz="half" idx="2"/>
          </p:nvPr>
        </p:nvSpPr>
        <p:spPr>
          <a:xfrm>
            <a:off x="6172200" y="1825625"/>
            <a:ext cx="5181600" cy="4351338"/>
          </a:xfrm>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GB"/>
          </a:p>
        </p:txBody>
      </p:sp>
      <p:sp>
        <p:nvSpPr>
          <p:cNvPr id="5" name="Päivämäärän paikkamerkki 4">
            <a:extLst>
              <a:ext uri="{FF2B5EF4-FFF2-40B4-BE49-F238E27FC236}">
                <a16:creationId xmlns:a16="http://schemas.microsoft.com/office/drawing/2014/main" id="{DA6EF22F-D186-FCCD-7060-BB8CDBA91011}"/>
              </a:ext>
            </a:extLst>
          </p:cNvPr>
          <p:cNvSpPr>
            <a:spLocks noGrp="1"/>
          </p:cNvSpPr>
          <p:nvPr>
            <p:ph type="dt" sz="half" idx="10"/>
          </p:nvPr>
        </p:nvSpPr>
        <p:spPr/>
        <p:txBody>
          <a:bodyPr/>
          <a:lstStyle/>
          <a:p>
            <a:fld id="{8F5AB080-10F9-4949-A436-75AAF9309B62}" type="datetimeFigureOut">
              <a:rPr lang="en-GB" smtClean="0"/>
              <a:t>01/12/2024</a:t>
            </a:fld>
            <a:endParaRPr lang="en-GB"/>
          </a:p>
        </p:txBody>
      </p:sp>
      <p:sp>
        <p:nvSpPr>
          <p:cNvPr id="6" name="Alatunnisteen paikkamerkki 5">
            <a:extLst>
              <a:ext uri="{FF2B5EF4-FFF2-40B4-BE49-F238E27FC236}">
                <a16:creationId xmlns:a16="http://schemas.microsoft.com/office/drawing/2014/main" id="{93BC9FAB-64C5-02B2-D391-FDAEA4690513}"/>
              </a:ext>
            </a:extLst>
          </p:cNvPr>
          <p:cNvSpPr>
            <a:spLocks noGrp="1"/>
          </p:cNvSpPr>
          <p:nvPr>
            <p:ph type="ftr" sz="quarter" idx="11"/>
          </p:nvPr>
        </p:nvSpPr>
        <p:spPr/>
        <p:txBody>
          <a:bodyPr/>
          <a:lstStyle/>
          <a:p>
            <a:endParaRPr lang="en-GB"/>
          </a:p>
        </p:txBody>
      </p:sp>
      <p:sp>
        <p:nvSpPr>
          <p:cNvPr id="7" name="Dian numeron paikkamerkki 6">
            <a:extLst>
              <a:ext uri="{FF2B5EF4-FFF2-40B4-BE49-F238E27FC236}">
                <a16:creationId xmlns:a16="http://schemas.microsoft.com/office/drawing/2014/main" id="{F37D5A9B-0F36-4CB7-77E7-AB9E25024C71}"/>
              </a:ext>
            </a:extLst>
          </p:cNvPr>
          <p:cNvSpPr>
            <a:spLocks noGrp="1"/>
          </p:cNvSpPr>
          <p:nvPr>
            <p:ph type="sldNum" sz="quarter" idx="12"/>
          </p:nvPr>
        </p:nvSpPr>
        <p:spPr/>
        <p:txBody>
          <a:bodyPr/>
          <a:lstStyle/>
          <a:p>
            <a:fld id="{2D1CC7CF-30B0-4286-AF90-C77C0EFBBE53}" type="slidenum">
              <a:rPr lang="en-GB" smtClean="0"/>
              <a:t>‹#›</a:t>
            </a:fld>
            <a:endParaRPr lang="en-GB"/>
          </a:p>
        </p:txBody>
      </p:sp>
    </p:spTree>
    <p:extLst>
      <p:ext uri="{BB962C8B-B14F-4D97-AF65-F5344CB8AC3E}">
        <p14:creationId xmlns:p14="http://schemas.microsoft.com/office/powerpoint/2010/main" val="2553967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tailu">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00C05708-BACF-720B-2DD9-15424B2382EE}"/>
              </a:ext>
            </a:extLst>
          </p:cNvPr>
          <p:cNvSpPr>
            <a:spLocks noGrp="1"/>
          </p:cNvSpPr>
          <p:nvPr>
            <p:ph type="title"/>
          </p:nvPr>
        </p:nvSpPr>
        <p:spPr>
          <a:xfrm>
            <a:off x="839788" y="365125"/>
            <a:ext cx="10515600" cy="1325563"/>
          </a:xfrm>
        </p:spPr>
        <p:txBody>
          <a:bodyPr/>
          <a:lstStyle/>
          <a:p>
            <a:r>
              <a:rPr lang="fi-FI"/>
              <a:t>Muokkaa ots. perustyyl. napsautt.</a:t>
            </a:r>
            <a:endParaRPr lang="en-GB"/>
          </a:p>
        </p:txBody>
      </p:sp>
      <p:sp>
        <p:nvSpPr>
          <p:cNvPr id="3" name="Tekstin paikkamerkki 2">
            <a:extLst>
              <a:ext uri="{FF2B5EF4-FFF2-40B4-BE49-F238E27FC236}">
                <a16:creationId xmlns:a16="http://schemas.microsoft.com/office/drawing/2014/main" id="{0A674143-2CD4-A29C-EAEC-C0EC72CD64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Muokkaa tekstin perustyylejä napsauttamalla</a:t>
            </a:r>
          </a:p>
        </p:txBody>
      </p:sp>
      <p:sp>
        <p:nvSpPr>
          <p:cNvPr id="4" name="Sisällön paikkamerkki 3">
            <a:extLst>
              <a:ext uri="{FF2B5EF4-FFF2-40B4-BE49-F238E27FC236}">
                <a16:creationId xmlns:a16="http://schemas.microsoft.com/office/drawing/2014/main" id="{0ED8923F-9921-6CF5-1410-35B21EC88446}"/>
              </a:ext>
            </a:extLst>
          </p:cNvPr>
          <p:cNvSpPr>
            <a:spLocks noGrp="1"/>
          </p:cNvSpPr>
          <p:nvPr>
            <p:ph sz="half" idx="2"/>
          </p:nvPr>
        </p:nvSpPr>
        <p:spPr>
          <a:xfrm>
            <a:off x="839788" y="2505075"/>
            <a:ext cx="5157787" cy="3684588"/>
          </a:xfrm>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GB"/>
          </a:p>
        </p:txBody>
      </p:sp>
      <p:sp>
        <p:nvSpPr>
          <p:cNvPr id="5" name="Tekstin paikkamerkki 4">
            <a:extLst>
              <a:ext uri="{FF2B5EF4-FFF2-40B4-BE49-F238E27FC236}">
                <a16:creationId xmlns:a16="http://schemas.microsoft.com/office/drawing/2014/main" id="{E544073A-6D6B-9558-6F55-A350BAB7C5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Muokkaa tekstin perustyylejä napsauttamalla</a:t>
            </a:r>
          </a:p>
        </p:txBody>
      </p:sp>
      <p:sp>
        <p:nvSpPr>
          <p:cNvPr id="6" name="Sisällön paikkamerkki 5">
            <a:extLst>
              <a:ext uri="{FF2B5EF4-FFF2-40B4-BE49-F238E27FC236}">
                <a16:creationId xmlns:a16="http://schemas.microsoft.com/office/drawing/2014/main" id="{FF0D46B2-B662-D443-E67D-D21AAF9FEBAD}"/>
              </a:ext>
            </a:extLst>
          </p:cNvPr>
          <p:cNvSpPr>
            <a:spLocks noGrp="1"/>
          </p:cNvSpPr>
          <p:nvPr>
            <p:ph sz="quarter" idx="4"/>
          </p:nvPr>
        </p:nvSpPr>
        <p:spPr>
          <a:xfrm>
            <a:off x="6172200" y="2505075"/>
            <a:ext cx="5183188" cy="3684588"/>
          </a:xfrm>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GB"/>
          </a:p>
        </p:txBody>
      </p:sp>
      <p:sp>
        <p:nvSpPr>
          <p:cNvPr id="7" name="Päivämäärän paikkamerkki 6">
            <a:extLst>
              <a:ext uri="{FF2B5EF4-FFF2-40B4-BE49-F238E27FC236}">
                <a16:creationId xmlns:a16="http://schemas.microsoft.com/office/drawing/2014/main" id="{779A5418-3CA1-A88C-D98F-A28674333DAE}"/>
              </a:ext>
            </a:extLst>
          </p:cNvPr>
          <p:cNvSpPr>
            <a:spLocks noGrp="1"/>
          </p:cNvSpPr>
          <p:nvPr>
            <p:ph type="dt" sz="half" idx="10"/>
          </p:nvPr>
        </p:nvSpPr>
        <p:spPr/>
        <p:txBody>
          <a:bodyPr/>
          <a:lstStyle/>
          <a:p>
            <a:fld id="{8F5AB080-10F9-4949-A436-75AAF9309B62}" type="datetimeFigureOut">
              <a:rPr lang="en-GB" smtClean="0"/>
              <a:t>01/12/2024</a:t>
            </a:fld>
            <a:endParaRPr lang="en-GB"/>
          </a:p>
        </p:txBody>
      </p:sp>
      <p:sp>
        <p:nvSpPr>
          <p:cNvPr id="8" name="Alatunnisteen paikkamerkki 7">
            <a:extLst>
              <a:ext uri="{FF2B5EF4-FFF2-40B4-BE49-F238E27FC236}">
                <a16:creationId xmlns:a16="http://schemas.microsoft.com/office/drawing/2014/main" id="{27C0863B-1F63-1F64-36B0-A6DA4B48D6A2}"/>
              </a:ext>
            </a:extLst>
          </p:cNvPr>
          <p:cNvSpPr>
            <a:spLocks noGrp="1"/>
          </p:cNvSpPr>
          <p:nvPr>
            <p:ph type="ftr" sz="quarter" idx="11"/>
          </p:nvPr>
        </p:nvSpPr>
        <p:spPr/>
        <p:txBody>
          <a:bodyPr/>
          <a:lstStyle/>
          <a:p>
            <a:endParaRPr lang="en-GB"/>
          </a:p>
        </p:txBody>
      </p:sp>
      <p:sp>
        <p:nvSpPr>
          <p:cNvPr id="9" name="Dian numeron paikkamerkki 8">
            <a:extLst>
              <a:ext uri="{FF2B5EF4-FFF2-40B4-BE49-F238E27FC236}">
                <a16:creationId xmlns:a16="http://schemas.microsoft.com/office/drawing/2014/main" id="{74E1BAA4-DDF1-BFCF-A680-81307E3CBF39}"/>
              </a:ext>
            </a:extLst>
          </p:cNvPr>
          <p:cNvSpPr>
            <a:spLocks noGrp="1"/>
          </p:cNvSpPr>
          <p:nvPr>
            <p:ph type="sldNum" sz="quarter" idx="12"/>
          </p:nvPr>
        </p:nvSpPr>
        <p:spPr/>
        <p:txBody>
          <a:bodyPr/>
          <a:lstStyle/>
          <a:p>
            <a:fld id="{2D1CC7CF-30B0-4286-AF90-C77C0EFBBE53}" type="slidenum">
              <a:rPr lang="en-GB" smtClean="0"/>
              <a:t>‹#›</a:t>
            </a:fld>
            <a:endParaRPr lang="en-GB"/>
          </a:p>
        </p:txBody>
      </p:sp>
    </p:spTree>
    <p:extLst>
      <p:ext uri="{BB962C8B-B14F-4D97-AF65-F5344CB8AC3E}">
        <p14:creationId xmlns:p14="http://schemas.microsoft.com/office/powerpoint/2010/main" val="3850876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Vain otsikko">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0F7809F9-5DB1-3300-5914-C28C1BE41D47}"/>
              </a:ext>
            </a:extLst>
          </p:cNvPr>
          <p:cNvSpPr>
            <a:spLocks noGrp="1"/>
          </p:cNvSpPr>
          <p:nvPr>
            <p:ph type="title"/>
          </p:nvPr>
        </p:nvSpPr>
        <p:spPr/>
        <p:txBody>
          <a:bodyPr/>
          <a:lstStyle/>
          <a:p>
            <a:r>
              <a:rPr lang="fi-FI"/>
              <a:t>Muokkaa ots. perustyyl. napsautt.</a:t>
            </a:r>
            <a:endParaRPr lang="en-GB"/>
          </a:p>
        </p:txBody>
      </p:sp>
      <p:sp>
        <p:nvSpPr>
          <p:cNvPr id="3" name="Päivämäärän paikkamerkki 2">
            <a:extLst>
              <a:ext uri="{FF2B5EF4-FFF2-40B4-BE49-F238E27FC236}">
                <a16:creationId xmlns:a16="http://schemas.microsoft.com/office/drawing/2014/main" id="{41237528-78BC-27D1-CCFE-0B3438C8A830}"/>
              </a:ext>
            </a:extLst>
          </p:cNvPr>
          <p:cNvSpPr>
            <a:spLocks noGrp="1"/>
          </p:cNvSpPr>
          <p:nvPr>
            <p:ph type="dt" sz="half" idx="10"/>
          </p:nvPr>
        </p:nvSpPr>
        <p:spPr/>
        <p:txBody>
          <a:bodyPr/>
          <a:lstStyle/>
          <a:p>
            <a:fld id="{8F5AB080-10F9-4949-A436-75AAF9309B62}" type="datetimeFigureOut">
              <a:rPr lang="en-GB" smtClean="0"/>
              <a:t>01/12/2024</a:t>
            </a:fld>
            <a:endParaRPr lang="en-GB"/>
          </a:p>
        </p:txBody>
      </p:sp>
      <p:sp>
        <p:nvSpPr>
          <p:cNvPr id="4" name="Alatunnisteen paikkamerkki 3">
            <a:extLst>
              <a:ext uri="{FF2B5EF4-FFF2-40B4-BE49-F238E27FC236}">
                <a16:creationId xmlns:a16="http://schemas.microsoft.com/office/drawing/2014/main" id="{9F0CA01A-EBDA-DDB7-7E27-87A8EA2CDD7E}"/>
              </a:ext>
            </a:extLst>
          </p:cNvPr>
          <p:cNvSpPr>
            <a:spLocks noGrp="1"/>
          </p:cNvSpPr>
          <p:nvPr>
            <p:ph type="ftr" sz="quarter" idx="11"/>
          </p:nvPr>
        </p:nvSpPr>
        <p:spPr/>
        <p:txBody>
          <a:bodyPr/>
          <a:lstStyle/>
          <a:p>
            <a:endParaRPr lang="en-GB"/>
          </a:p>
        </p:txBody>
      </p:sp>
      <p:sp>
        <p:nvSpPr>
          <p:cNvPr id="5" name="Dian numeron paikkamerkki 4">
            <a:extLst>
              <a:ext uri="{FF2B5EF4-FFF2-40B4-BE49-F238E27FC236}">
                <a16:creationId xmlns:a16="http://schemas.microsoft.com/office/drawing/2014/main" id="{789D2295-5308-4C49-A9C7-9C1AE31BC270}"/>
              </a:ext>
            </a:extLst>
          </p:cNvPr>
          <p:cNvSpPr>
            <a:spLocks noGrp="1"/>
          </p:cNvSpPr>
          <p:nvPr>
            <p:ph type="sldNum" sz="quarter" idx="12"/>
          </p:nvPr>
        </p:nvSpPr>
        <p:spPr/>
        <p:txBody>
          <a:bodyPr/>
          <a:lstStyle/>
          <a:p>
            <a:fld id="{2D1CC7CF-30B0-4286-AF90-C77C0EFBBE53}" type="slidenum">
              <a:rPr lang="en-GB" smtClean="0"/>
              <a:t>‹#›</a:t>
            </a:fld>
            <a:endParaRPr lang="en-GB"/>
          </a:p>
        </p:txBody>
      </p:sp>
    </p:spTree>
    <p:extLst>
      <p:ext uri="{BB962C8B-B14F-4D97-AF65-F5344CB8AC3E}">
        <p14:creationId xmlns:p14="http://schemas.microsoft.com/office/powerpoint/2010/main" val="3839147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yhjä">
    <p:spTree>
      <p:nvGrpSpPr>
        <p:cNvPr id="1" name=""/>
        <p:cNvGrpSpPr/>
        <p:nvPr/>
      </p:nvGrpSpPr>
      <p:grpSpPr>
        <a:xfrm>
          <a:off x="0" y="0"/>
          <a:ext cx="0" cy="0"/>
          <a:chOff x="0" y="0"/>
          <a:chExt cx="0" cy="0"/>
        </a:xfrm>
      </p:grpSpPr>
      <p:sp>
        <p:nvSpPr>
          <p:cNvPr id="2" name="Päivämäärän paikkamerkki 1">
            <a:extLst>
              <a:ext uri="{FF2B5EF4-FFF2-40B4-BE49-F238E27FC236}">
                <a16:creationId xmlns:a16="http://schemas.microsoft.com/office/drawing/2014/main" id="{5FDBDA13-385E-9F75-9AB4-69286EA252E9}"/>
              </a:ext>
            </a:extLst>
          </p:cNvPr>
          <p:cNvSpPr>
            <a:spLocks noGrp="1"/>
          </p:cNvSpPr>
          <p:nvPr>
            <p:ph type="dt" sz="half" idx="10"/>
          </p:nvPr>
        </p:nvSpPr>
        <p:spPr/>
        <p:txBody>
          <a:bodyPr/>
          <a:lstStyle/>
          <a:p>
            <a:fld id="{8F5AB080-10F9-4949-A436-75AAF9309B62}" type="datetimeFigureOut">
              <a:rPr lang="en-GB" smtClean="0"/>
              <a:t>01/12/2024</a:t>
            </a:fld>
            <a:endParaRPr lang="en-GB"/>
          </a:p>
        </p:txBody>
      </p:sp>
      <p:sp>
        <p:nvSpPr>
          <p:cNvPr id="3" name="Alatunnisteen paikkamerkki 2">
            <a:extLst>
              <a:ext uri="{FF2B5EF4-FFF2-40B4-BE49-F238E27FC236}">
                <a16:creationId xmlns:a16="http://schemas.microsoft.com/office/drawing/2014/main" id="{D227B797-2DA2-6FC0-4D17-4759404A42A9}"/>
              </a:ext>
            </a:extLst>
          </p:cNvPr>
          <p:cNvSpPr>
            <a:spLocks noGrp="1"/>
          </p:cNvSpPr>
          <p:nvPr>
            <p:ph type="ftr" sz="quarter" idx="11"/>
          </p:nvPr>
        </p:nvSpPr>
        <p:spPr/>
        <p:txBody>
          <a:bodyPr/>
          <a:lstStyle/>
          <a:p>
            <a:endParaRPr lang="en-GB"/>
          </a:p>
        </p:txBody>
      </p:sp>
      <p:sp>
        <p:nvSpPr>
          <p:cNvPr id="4" name="Dian numeron paikkamerkki 3">
            <a:extLst>
              <a:ext uri="{FF2B5EF4-FFF2-40B4-BE49-F238E27FC236}">
                <a16:creationId xmlns:a16="http://schemas.microsoft.com/office/drawing/2014/main" id="{573B5C8D-9B1F-5DB0-B815-6D5E640D3F7E}"/>
              </a:ext>
            </a:extLst>
          </p:cNvPr>
          <p:cNvSpPr>
            <a:spLocks noGrp="1"/>
          </p:cNvSpPr>
          <p:nvPr>
            <p:ph type="sldNum" sz="quarter" idx="12"/>
          </p:nvPr>
        </p:nvSpPr>
        <p:spPr/>
        <p:txBody>
          <a:bodyPr/>
          <a:lstStyle/>
          <a:p>
            <a:fld id="{2D1CC7CF-30B0-4286-AF90-C77C0EFBBE53}" type="slidenum">
              <a:rPr lang="en-GB" smtClean="0"/>
              <a:t>‹#›</a:t>
            </a:fld>
            <a:endParaRPr lang="en-GB"/>
          </a:p>
        </p:txBody>
      </p:sp>
    </p:spTree>
    <p:extLst>
      <p:ext uri="{BB962C8B-B14F-4D97-AF65-F5344CB8AC3E}">
        <p14:creationId xmlns:p14="http://schemas.microsoft.com/office/powerpoint/2010/main" val="1178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Kuvatekstillinen sisältö">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A3AD923C-F41A-7C2A-9713-87C81A717629}"/>
              </a:ext>
            </a:extLst>
          </p:cNvPr>
          <p:cNvSpPr>
            <a:spLocks noGrp="1"/>
          </p:cNvSpPr>
          <p:nvPr>
            <p:ph type="title"/>
          </p:nvPr>
        </p:nvSpPr>
        <p:spPr>
          <a:xfrm>
            <a:off x="839788" y="457200"/>
            <a:ext cx="3932237" cy="1600200"/>
          </a:xfrm>
        </p:spPr>
        <p:txBody>
          <a:bodyPr anchor="b"/>
          <a:lstStyle>
            <a:lvl1pPr>
              <a:defRPr sz="3200"/>
            </a:lvl1pPr>
          </a:lstStyle>
          <a:p>
            <a:r>
              <a:rPr lang="fi-FI"/>
              <a:t>Muokkaa ots. perustyyl. napsautt.</a:t>
            </a:r>
            <a:endParaRPr lang="en-GB"/>
          </a:p>
        </p:txBody>
      </p:sp>
      <p:sp>
        <p:nvSpPr>
          <p:cNvPr id="3" name="Sisällön paikkamerkki 2">
            <a:extLst>
              <a:ext uri="{FF2B5EF4-FFF2-40B4-BE49-F238E27FC236}">
                <a16:creationId xmlns:a16="http://schemas.microsoft.com/office/drawing/2014/main" id="{8C60DA0F-6CB9-7D58-B451-BD9CF857E3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GB"/>
          </a:p>
        </p:txBody>
      </p:sp>
      <p:sp>
        <p:nvSpPr>
          <p:cNvPr id="4" name="Tekstin paikkamerkki 3">
            <a:extLst>
              <a:ext uri="{FF2B5EF4-FFF2-40B4-BE49-F238E27FC236}">
                <a16:creationId xmlns:a16="http://schemas.microsoft.com/office/drawing/2014/main" id="{79CC9D82-D237-8F2F-6AA2-A7AB3BDFD6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i-FI"/>
              <a:t>Muokkaa tekstin perustyylejä napsauttamalla</a:t>
            </a:r>
          </a:p>
        </p:txBody>
      </p:sp>
      <p:sp>
        <p:nvSpPr>
          <p:cNvPr id="5" name="Päivämäärän paikkamerkki 4">
            <a:extLst>
              <a:ext uri="{FF2B5EF4-FFF2-40B4-BE49-F238E27FC236}">
                <a16:creationId xmlns:a16="http://schemas.microsoft.com/office/drawing/2014/main" id="{47590735-15AF-6569-E66F-968090A446DC}"/>
              </a:ext>
            </a:extLst>
          </p:cNvPr>
          <p:cNvSpPr>
            <a:spLocks noGrp="1"/>
          </p:cNvSpPr>
          <p:nvPr>
            <p:ph type="dt" sz="half" idx="10"/>
          </p:nvPr>
        </p:nvSpPr>
        <p:spPr/>
        <p:txBody>
          <a:bodyPr/>
          <a:lstStyle/>
          <a:p>
            <a:fld id="{8F5AB080-10F9-4949-A436-75AAF9309B62}" type="datetimeFigureOut">
              <a:rPr lang="en-GB" smtClean="0"/>
              <a:t>01/12/2024</a:t>
            </a:fld>
            <a:endParaRPr lang="en-GB"/>
          </a:p>
        </p:txBody>
      </p:sp>
      <p:sp>
        <p:nvSpPr>
          <p:cNvPr id="6" name="Alatunnisteen paikkamerkki 5">
            <a:extLst>
              <a:ext uri="{FF2B5EF4-FFF2-40B4-BE49-F238E27FC236}">
                <a16:creationId xmlns:a16="http://schemas.microsoft.com/office/drawing/2014/main" id="{BEF61645-448E-E8F6-7DF7-EFE6F2284B60}"/>
              </a:ext>
            </a:extLst>
          </p:cNvPr>
          <p:cNvSpPr>
            <a:spLocks noGrp="1"/>
          </p:cNvSpPr>
          <p:nvPr>
            <p:ph type="ftr" sz="quarter" idx="11"/>
          </p:nvPr>
        </p:nvSpPr>
        <p:spPr/>
        <p:txBody>
          <a:bodyPr/>
          <a:lstStyle/>
          <a:p>
            <a:endParaRPr lang="en-GB"/>
          </a:p>
        </p:txBody>
      </p:sp>
      <p:sp>
        <p:nvSpPr>
          <p:cNvPr id="7" name="Dian numeron paikkamerkki 6">
            <a:extLst>
              <a:ext uri="{FF2B5EF4-FFF2-40B4-BE49-F238E27FC236}">
                <a16:creationId xmlns:a16="http://schemas.microsoft.com/office/drawing/2014/main" id="{902C6152-AC4C-5366-90EA-912C6A740470}"/>
              </a:ext>
            </a:extLst>
          </p:cNvPr>
          <p:cNvSpPr>
            <a:spLocks noGrp="1"/>
          </p:cNvSpPr>
          <p:nvPr>
            <p:ph type="sldNum" sz="quarter" idx="12"/>
          </p:nvPr>
        </p:nvSpPr>
        <p:spPr/>
        <p:txBody>
          <a:bodyPr/>
          <a:lstStyle/>
          <a:p>
            <a:fld id="{2D1CC7CF-30B0-4286-AF90-C77C0EFBBE53}" type="slidenum">
              <a:rPr lang="en-GB" smtClean="0"/>
              <a:t>‹#›</a:t>
            </a:fld>
            <a:endParaRPr lang="en-GB"/>
          </a:p>
        </p:txBody>
      </p:sp>
    </p:spTree>
    <p:extLst>
      <p:ext uri="{BB962C8B-B14F-4D97-AF65-F5344CB8AC3E}">
        <p14:creationId xmlns:p14="http://schemas.microsoft.com/office/powerpoint/2010/main" val="3411590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uvatekstillinen kuva">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D8695EA-42F4-C2F3-1588-6CB95CA1869B}"/>
              </a:ext>
            </a:extLst>
          </p:cNvPr>
          <p:cNvSpPr>
            <a:spLocks noGrp="1"/>
          </p:cNvSpPr>
          <p:nvPr>
            <p:ph type="title"/>
          </p:nvPr>
        </p:nvSpPr>
        <p:spPr>
          <a:xfrm>
            <a:off x="839788" y="457200"/>
            <a:ext cx="3932237" cy="1600200"/>
          </a:xfrm>
        </p:spPr>
        <p:txBody>
          <a:bodyPr anchor="b"/>
          <a:lstStyle>
            <a:lvl1pPr>
              <a:defRPr sz="3200"/>
            </a:lvl1pPr>
          </a:lstStyle>
          <a:p>
            <a:r>
              <a:rPr lang="fi-FI"/>
              <a:t>Muokkaa ots. perustyyl. napsautt.</a:t>
            </a:r>
            <a:endParaRPr lang="en-GB"/>
          </a:p>
        </p:txBody>
      </p:sp>
      <p:sp>
        <p:nvSpPr>
          <p:cNvPr id="3" name="Kuvan paikkamerkki 2">
            <a:extLst>
              <a:ext uri="{FF2B5EF4-FFF2-40B4-BE49-F238E27FC236}">
                <a16:creationId xmlns:a16="http://schemas.microsoft.com/office/drawing/2014/main" id="{FB7E80FA-C206-3D3D-9025-39694F5492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kstin paikkamerkki 3">
            <a:extLst>
              <a:ext uri="{FF2B5EF4-FFF2-40B4-BE49-F238E27FC236}">
                <a16:creationId xmlns:a16="http://schemas.microsoft.com/office/drawing/2014/main" id="{34511D09-BCAF-7F06-8839-675BDEF0E3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i-FI"/>
              <a:t>Muokkaa tekstin perustyylejä napsauttamalla</a:t>
            </a:r>
          </a:p>
        </p:txBody>
      </p:sp>
      <p:sp>
        <p:nvSpPr>
          <p:cNvPr id="5" name="Päivämäärän paikkamerkki 4">
            <a:extLst>
              <a:ext uri="{FF2B5EF4-FFF2-40B4-BE49-F238E27FC236}">
                <a16:creationId xmlns:a16="http://schemas.microsoft.com/office/drawing/2014/main" id="{A2A235BE-F977-C0E9-2746-DE379A3A239C}"/>
              </a:ext>
            </a:extLst>
          </p:cNvPr>
          <p:cNvSpPr>
            <a:spLocks noGrp="1"/>
          </p:cNvSpPr>
          <p:nvPr>
            <p:ph type="dt" sz="half" idx="10"/>
          </p:nvPr>
        </p:nvSpPr>
        <p:spPr/>
        <p:txBody>
          <a:bodyPr/>
          <a:lstStyle/>
          <a:p>
            <a:fld id="{8F5AB080-10F9-4949-A436-75AAF9309B62}" type="datetimeFigureOut">
              <a:rPr lang="en-GB" smtClean="0"/>
              <a:t>01/12/2024</a:t>
            </a:fld>
            <a:endParaRPr lang="en-GB"/>
          </a:p>
        </p:txBody>
      </p:sp>
      <p:sp>
        <p:nvSpPr>
          <p:cNvPr id="6" name="Alatunnisteen paikkamerkki 5">
            <a:extLst>
              <a:ext uri="{FF2B5EF4-FFF2-40B4-BE49-F238E27FC236}">
                <a16:creationId xmlns:a16="http://schemas.microsoft.com/office/drawing/2014/main" id="{CE1D741B-556A-FFAC-16E1-6D9FECF5CC6C}"/>
              </a:ext>
            </a:extLst>
          </p:cNvPr>
          <p:cNvSpPr>
            <a:spLocks noGrp="1"/>
          </p:cNvSpPr>
          <p:nvPr>
            <p:ph type="ftr" sz="quarter" idx="11"/>
          </p:nvPr>
        </p:nvSpPr>
        <p:spPr/>
        <p:txBody>
          <a:bodyPr/>
          <a:lstStyle/>
          <a:p>
            <a:endParaRPr lang="en-GB"/>
          </a:p>
        </p:txBody>
      </p:sp>
      <p:sp>
        <p:nvSpPr>
          <p:cNvPr id="7" name="Dian numeron paikkamerkki 6">
            <a:extLst>
              <a:ext uri="{FF2B5EF4-FFF2-40B4-BE49-F238E27FC236}">
                <a16:creationId xmlns:a16="http://schemas.microsoft.com/office/drawing/2014/main" id="{FF326885-7C66-8ADB-8554-E32DEDA07B72}"/>
              </a:ext>
            </a:extLst>
          </p:cNvPr>
          <p:cNvSpPr>
            <a:spLocks noGrp="1"/>
          </p:cNvSpPr>
          <p:nvPr>
            <p:ph type="sldNum" sz="quarter" idx="12"/>
          </p:nvPr>
        </p:nvSpPr>
        <p:spPr/>
        <p:txBody>
          <a:bodyPr/>
          <a:lstStyle/>
          <a:p>
            <a:fld id="{2D1CC7CF-30B0-4286-AF90-C77C0EFBBE53}" type="slidenum">
              <a:rPr lang="en-GB" smtClean="0"/>
              <a:t>‹#›</a:t>
            </a:fld>
            <a:endParaRPr lang="en-GB"/>
          </a:p>
        </p:txBody>
      </p:sp>
    </p:spTree>
    <p:extLst>
      <p:ext uri="{BB962C8B-B14F-4D97-AF65-F5344CB8AC3E}">
        <p14:creationId xmlns:p14="http://schemas.microsoft.com/office/powerpoint/2010/main" val="1825197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tsikon paikkamerkki 1">
            <a:extLst>
              <a:ext uri="{FF2B5EF4-FFF2-40B4-BE49-F238E27FC236}">
                <a16:creationId xmlns:a16="http://schemas.microsoft.com/office/drawing/2014/main" id="{39D3A808-215C-F2EA-8047-470ED77CD3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i-FI"/>
              <a:t>Muokkaa ots. perustyyl. napsautt.</a:t>
            </a:r>
            <a:endParaRPr lang="en-GB"/>
          </a:p>
        </p:txBody>
      </p:sp>
      <p:sp>
        <p:nvSpPr>
          <p:cNvPr id="3" name="Tekstin paikkamerkki 2">
            <a:extLst>
              <a:ext uri="{FF2B5EF4-FFF2-40B4-BE49-F238E27FC236}">
                <a16:creationId xmlns:a16="http://schemas.microsoft.com/office/drawing/2014/main" id="{FC5FB0BD-20AD-7542-A7B3-330E72A2AB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GB"/>
          </a:p>
        </p:txBody>
      </p:sp>
      <p:sp>
        <p:nvSpPr>
          <p:cNvPr id="4" name="Päivämäärän paikkamerkki 3">
            <a:extLst>
              <a:ext uri="{FF2B5EF4-FFF2-40B4-BE49-F238E27FC236}">
                <a16:creationId xmlns:a16="http://schemas.microsoft.com/office/drawing/2014/main" id="{67CEAF4C-277C-A207-FA5A-B04BA8CD65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F5AB080-10F9-4949-A436-75AAF9309B62}" type="datetimeFigureOut">
              <a:rPr lang="en-GB" smtClean="0"/>
              <a:t>01/12/2024</a:t>
            </a:fld>
            <a:endParaRPr lang="en-GB"/>
          </a:p>
        </p:txBody>
      </p:sp>
      <p:sp>
        <p:nvSpPr>
          <p:cNvPr id="5" name="Alatunnisteen paikkamerkki 4">
            <a:extLst>
              <a:ext uri="{FF2B5EF4-FFF2-40B4-BE49-F238E27FC236}">
                <a16:creationId xmlns:a16="http://schemas.microsoft.com/office/drawing/2014/main" id="{14A81E36-AF24-404D-E15F-0078A1D6D3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Dian numeron paikkamerkki 5">
            <a:extLst>
              <a:ext uri="{FF2B5EF4-FFF2-40B4-BE49-F238E27FC236}">
                <a16:creationId xmlns:a16="http://schemas.microsoft.com/office/drawing/2014/main" id="{668FE1E0-A40E-F8FF-67D0-10A0C3EB99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D1CC7CF-30B0-4286-AF90-C77C0EFBBE53}" type="slidenum">
              <a:rPr lang="en-GB" smtClean="0"/>
              <a:t>‹#›</a:t>
            </a:fld>
            <a:endParaRPr lang="en-GB"/>
          </a:p>
        </p:txBody>
      </p:sp>
    </p:spTree>
    <p:extLst>
      <p:ext uri="{BB962C8B-B14F-4D97-AF65-F5344CB8AC3E}">
        <p14:creationId xmlns:p14="http://schemas.microsoft.com/office/powerpoint/2010/main" val="36245816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5D079AB-ED2C-6598-0D5D-8E6F962E9C45}"/>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4" descr="Yksi joukosta">
            <a:extLst>
              <a:ext uri="{FF2B5EF4-FFF2-40B4-BE49-F238E27FC236}">
                <a16:creationId xmlns:a16="http://schemas.microsoft.com/office/drawing/2014/main" id="{B5F43CD7-9088-B27F-50D2-4B331ADA70BE}"/>
              </a:ext>
            </a:extLst>
          </p:cNvPr>
          <p:cNvPicPr>
            <a:picLocks noChangeAspect="1"/>
          </p:cNvPicPr>
          <p:nvPr/>
        </p:nvPicPr>
        <p:blipFill>
          <a:blip r:embed="rId3"/>
          <a:srcRect b="5436"/>
          <a:stretch/>
        </p:blipFill>
        <p:spPr>
          <a:xfrm>
            <a:off x="2522356" y="10"/>
            <a:ext cx="9669642" cy="6857990"/>
          </a:xfrm>
          <a:prstGeom prst="rect">
            <a:avLst/>
          </a:prstGeom>
        </p:spPr>
      </p:pic>
      <p:sp>
        <p:nvSpPr>
          <p:cNvPr id="16" name="Rectangle 15">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tsikko 6">
            <a:extLst>
              <a:ext uri="{FF2B5EF4-FFF2-40B4-BE49-F238E27FC236}">
                <a16:creationId xmlns:a16="http://schemas.microsoft.com/office/drawing/2014/main" id="{A0AF4373-E740-CB86-2EDE-DD2952ABE9AA}"/>
              </a:ext>
            </a:extLst>
          </p:cNvPr>
          <p:cNvSpPr>
            <a:spLocks noGrp="1"/>
          </p:cNvSpPr>
          <p:nvPr>
            <p:ph type="title"/>
          </p:nvPr>
        </p:nvSpPr>
        <p:spPr>
          <a:xfrm>
            <a:off x="838200" y="365125"/>
            <a:ext cx="3822189" cy="1899912"/>
          </a:xfrm>
        </p:spPr>
        <p:txBody>
          <a:bodyPr>
            <a:normAutofit/>
          </a:bodyPr>
          <a:lstStyle/>
          <a:p>
            <a:r>
              <a:rPr lang="en-US" sz="2800" b="1"/>
              <a:t>Generating Fair Counterfactual Explanations for Group Recommendations</a:t>
            </a:r>
            <a:endParaRPr lang="en-GB" sz="2800"/>
          </a:p>
        </p:txBody>
      </p:sp>
      <p:sp>
        <p:nvSpPr>
          <p:cNvPr id="8" name="Sisällön paikkamerkki 7">
            <a:extLst>
              <a:ext uri="{FF2B5EF4-FFF2-40B4-BE49-F238E27FC236}">
                <a16:creationId xmlns:a16="http://schemas.microsoft.com/office/drawing/2014/main" id="{5AEEDE32-F70A-E506-87AA-DB47408A62DF}"/>
              </a:ext>
            </a:extLst>
          </p:cNvPr>
          <p:cNvSpPr>
            <a:spLocks noGrp="1"/>
          </p:cNvSpPr>
          <p:nvPr>
            <p:ph idx="1"/>
          </p:nvPr>
        </p:nvSpPr>
        <p:spPr>
          <a:xfrm>
            <a:off x="838200" y="2434201"/>
            <a:ext cx="3822189" cy="3742762"/>
          </a:xfrm>
        </p:spPr>
        <p:txBody>
          <a:bodyPr>
            <a:normAutofit/>
          </a:bodyPr>
          <a:lstStyle/>
          <a:p>
            <a:pPr marL="0" indent="0">
              <a:buNone/>
            </a:pPr>
            <a:endParaRPr lang="en-US" sz="2000"/>
          </a:p>
          <a:p>
            <a:r>
              <a:rPr lang="en-US" sz="2000"/>
              <a:t>Jaakko Rajala</a:t>
            </a:r>
          </a:p>
          <a:p>
            <a:r>
              <a:rPr lang="en-US" sz="2000"/>
              <a:t>DATA.ML.360</a:t>
            </a:r>
          </a:p>
          <a:p>
            <a:r>
              <a:rPr lang="en-GB" sz="2000"/>
              <a:t>30.11.2024</a:t>
            </a:r>
          </a:p>
        </p:txBody>
      </p:sp>
    </p:spTree>
    <p:extLst>
      <p:ext uri="{BB962C8B-B14F-4D97-AF65-F5344CB8AC3E}">
        <p14:creationId xmlns:p14="http://schemas.microsoft.com/office/powerpoint/2010/main" val="3178758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AB8F62A-8FE4-E4C2-59DB-20E361006764}"/>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4" descr="Yksi joukosta">
            <a:extLst>
              <a:ext uri="{FF2B5EF4-FFF2-40B4-BE49-F238E27FC236}">
                <a16:creationId xmlns:a16="http://schemas.microsoft.com/office/drawing/2014/main" id="{5FF9860F-AD71-C417-E874-E4D4308AB513}"/>
              </a:ext>
            </a:extLst>
          </p:cNvPr>
          <p:cNvPicPr>
            <a:picLocks noChangeAspect="1"/>
          </p:cNvPicPr>
          <p:nvPr/>
        </p:nvPicPr>
        <p:blipFill>
          <a:blip r:embed="rId3"/>
          <a:srcRect b="5436"/>
          <a:stretch/>
        </p:blipFill>
        <p:spPr>
          <a:xfrm>
            <a:off x="2522356" y="10"/>
            <a:ext cx="9669642" cy="6857990"/>
          </a:xfrm>
          <a:prstGeom prst="rect">
            <a:avLst/>
          </a:prstGeom>
        </p:spPr>
      </p:pic>
      <p:sp>
        <p:nvSpPr>
          <p:cNvPr id="16" name="Rectangle 15">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tsikko 6">
            <a:extLst>
              <a:ext uri="{FF2B5EF4-FFF2-40B4-BE49-F238E27FC236}">
                <a16:creationId xmlns:a16="http://schemas.microsoft.com/office/drawing/2014/main" id="{FA5025BF-2B1F-A918-0253-92E253DEB4E9}"/>
              </a:ext>
            </a:extLst>
          </p:cNvPr>
          <p:cNvSpPr>
            <a:spLocks noGrp="1"/>
          </p:cNvSpPr>
          <p:nvPr>
            <p:ph type="title"/>
          </p:nvPr>
        </p:nvSpPr>
        <p:spPr>
          <a:xfrm>
            <a:off x="838200" y="365125"/>
            <a:ext cx="3822189" cy="1899912"/>
          </a:xfrm>
        </p:spPr>
        <p:txBody>
          <a:bodyPr>
            <a:normAutofit/>
          </a:bodyPr>
          <a:lstStyle/>
          <a:p>
            <a:r>
              <a:rPr lang="en-US" sz="4000" b="1"/>
              <a:t>Our Method for Counterfactual Explanations</a:t>
            </a:r>
            <a:endParaRPr lang="en-GB" sz="4000"/>
          </a:p>
        </p:txBody>
      </p:sp>
      <p:sp>
        <p:nvSpPr>
          <p:cNvPr id="8" name="Sisällön paikkamerkki 7">
            <a:extLst>
              <a:ext uri="{FF2B5EF4-FFF2-40B4-BE49-F238E27FC236}">
                <a16:creationId xmlns:a16="http://schemas.microsoft.com/office/drawing/2014/main" id="{EB831F41-6BA7-2B77-BC0C-B956E0A555ED}"/>
              </a:ext>
            </a:extLst>
          </p:cNvPr>
          <p:cNvSpPr>
            <a:spLocks noGrp="1"/>
          </p:cNvSpPr>
          <p:nvPr>
            <p:ph idx="1"/>
          </p:nvPr>
        </p:nvSpPr>
        <p:spPr>
          <a:xfrm>
            <a:off x="838200" y="2434201"/>
            <a:ext cx="3822189" cy="3742762"/>
          </a:xfrm>
        </p:spPr>
        <p:txBody>
          <a:bodyPr>
            <a:normAutofit/>
          </a:bodyPr>
          <a:lstStyle/>
          <a:p>
            <a:pPr marL="0" indent="0">
              <a:buNone/>
            </a:pPr>
            <a:endParaRPr lang="en-US" sz="1000"/>
          </a:p>
          <a:p>
            <a:pPr marL="0" indent="0">
              <a:buNone/>
            </a:pPr>
            <a:r>
              <a:rPr lang="en-US" sz="1000"/>
              <a:t>1. Use Non-negative Matrix Factorization (NMF):</a:t>
            </a:r>
          </a:p>
          <a:p>
            <a:r>
              <a:rPr lang="en-US" sz="1000"/>
              <a:t>Decompose the user-item interaction matrix into latent factors.</a:t>
            </a:r>
          </a:p>
          <a:p>
            <a:pPr marL="0" indent="0">
              <a:buNone/>
            </a:pPr>
            <a:r>
              <a:rPr lang="en-US" sz="1000"/>
              <a:t>2. Generate Group Recommendations:</a:t>
            </a:r>
          </a:p>
          <a:p>
            <a:r>
              <a:rPr lang="en-US" sz="1000"/>
              <a:t>Aggregate individual predictions to produce group recommendations.</a:t>
            </a:r>
          </a:p>
          <a:p>
            <a:pPr marL="0" indent="0">
              <a:buNone/>
            </a:pPr>
            <a:r>
              <a:rPr lang="en-US" sz="1000"/>
              <a:t>3. Calculate Influence Scores:</a:t>
            </a:r>
          </a:p>
          <a:p>
            <a:r>
              <a:rPr lang="en-US" sz="1000"/>
              <a:t>Estimate how each item in the group's history influences the recommendation of a target item.</a:t>
            </a:r>
          </a:p>
          <a:p>
            <a:pPr marL="0" indent="0">
              <a:buNone/>
            </a:pPr>
            <a:r>
              <a:rPr lang="en-US" sz="1000"/>
              <a:t>4. Identify Key Items for Explanation:</a:t>
            </a:r>
          </a:p>
          <a:p>
            <a:r>
              <a:rPr lang="en-US" sz="1000"/>
              <a:t>Select items interacted with by multiple group members that have high influence scores.</a:t>
            </a:r>
          </a:p>
          <a:p>
            <a:pPr marL="0" indent="0">
              <a:buNone/>
            </a:pPr>
            <a:r>
              <a:rPr lang="en-US" sz="1000"/>
              <a:t>5. Generate the Explanation:</a:t>
            </a:r>
          </a:p>
          <a:p>
            <a:r>
              <a:rPr lang="en-US" sz="1000"/>
              <a:t>Present a counterfactual statement highlighting the group's collective influence.</a:t>
            </a:r>
            <a:endParaRPr lang="en-GB" sz="1000"/>
          </a:p>
        </p:txBody>
      </p:sp>
    </p:spTree>
    <p:extLst>
      <p:ext uri="{BB962C8B-B14F-4D97-AF65-F5344CB8AC3E}">
        <p14:creationId xmlns:p14="http://schemas.microsoft.com/office/powerpoint/2010/main" val="4018186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0529C91-D8C6-1D3F-7668-0F948FA5EB26}"/>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4" descr="Yksi joukosta">
            <a:extLst>
              <a:ext uri="{FF2B5EF4-FFF2-40B4-BE49-F238E27FC236}">
                <a16:creationId xmlns:a16="http://schemas.microsoft.com/office/drawing/2014/main" id="{61EC47AE-5CBA-FC34-B96F-BF557155190A}"/>
              </a:ext>
            </a:extLst>
          </p:cNvPr>
          <p:cNvPicPr>
            <a:picLocks noChangeAspect="1"/>
          </p:cNvPicPr>
          <p:nvPr/>
        </p:nvPicPr>
        <p:blipFill>
          <a:blip r:embed="rId3"/>
          <a:srcRect b="5436"/>
          <a:stretch/>
        </p:blipFill>
        <p:spPr>
          <a:xfrm>
            <a:off x="2522356" y="10"/>
            <a:ext cx="9669642" cy="6857990"/>
          </a:xfrm>
          <a:prstGeom prst="rect">
            <a:avLst/>
          </a:prstGeom>
        </p:spPr>
      </p:pic>
      <p:sp>
        <p:nvSpPr>
          <p:cNvPr id="16" name="Rectangle 15">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tsikko 6">
            <a:extLst>
              <a:ext uri="{FF2B5EF4-FFF2-40B4-BE49-F238E27FC236}">
                <a16:creationId xmlns:a16="http://schemas.microsoft.com/office/drawing/2014/main" id="{E222558F-FD38-F2DF-00D4-7F659153046D}"/>
              </a:ext>
            </a:extLst>
          </p:cNvPr>
          <p:cNvSpPr>
            <a:spLocks noGrp="1"/>
          </p:cNvSpPr>
          <p:nvPr>
            <p:ph type="title"/>
          </p:nvPr>
        </p:nvSpPr>
        <p:spPr>
          <a:xfrm>
            <a:off x="838200" y="365125"/>
            <a:ext cx="3822189" cy="1899912"/>
          </a:xfrm>
        </p:spPr>
        <p:txBody>
          <a:bodyPr>
            <a:normAutofit/>
          </a:bodyPr>
          <a:lstStyle/>
          <a:p>
            <a:r>
              <a:rPr lang="en-US" sz="3700" b="1"/>
              <a:t>Estimating Item Influence Without Retraining</a:t>
            </a:r>
            <a:endParaRPr lang="en-GB" sz="3700"/>
          </a:p>
        </p:txBody>
      </p:sp>
      <p:sp>
        <p:nvSpPr>
          <p:cNvPr id="8" name="Sisällön paikkamerkki 7">
            <a:extLst>
              <a:ext uri="{FF2B5EF4-FFF2-40B4-BE49-F238E27FC236}">
                <a16:creationId xmlns:a16="http://schemas.microsoft.com/office/drawing/2014/main" id="{82301211-BA39-6D0E-FFA3-2DAB69EA9754}"/>
              </a:ext>
            </a:extLst>
          </p:cNvPr>
          <p:cNvSpPr>
            <a:spLocks noGrp="1"/>
          </p:cNvSpPr>
          <p:nvPr>
            <p:ph idx="1"/>
          </p:nvPr>
        </p:nvSpPr>
        <p:spPr>
          <a:xfrm>
            <a:off x="838200" y="2434201"/>
            <a:ext cx="3822189" cy="3742762"/>
          </a:xfrm>
        </p:spPr>
        <p:txBody>
          <a:bodyPr>
            <a:normAutofit/>
          </a:bodyPr>
          <a:lstStyle/>
          <a:p>
            <a:pPr marL="0" indent="0">
              <a:buNone/>
            </a:pPr>
            <a:endParaRPr lang="en-US" sz="1100"/>
          </a:p>
          <a:p>
            <a:pPr marL="0" indent="0">
              <a:buNone/>
            </a:pPr>
            <a:r>
              <a:rPr lang="en-US" sz="1100"/>
              <a:t>Challenges:</a:t>
            </a:r>
          </a:p>
          <a:p>
            <a:pPr marL="0" indent="0">
              <a:buNone/>
            </a:pPr>
            <a:r>
              <a:rPr lang="en-US" sz="1100"/>
              <a:t>- Retraining the model for each item removal is impractical.</a:t>
            </a:r>
          </a:p>
          <a:p>
            <a:pPr marL="0" indent="0">
              <a:buNone/>
            </a:pPr>
            <a:r>
              <a:rPr lang="en-US" sz="1100"/>
              <a:t>Solution:</a:t>
            </a:r>
          </a:p>
          <a:p>
            <a:pPr marL="0" indent="0">
              <a:buNone/>
            </a:pPr>
            <a:r>
              <a:rPr lang="en-US" sz="1100"/>
              <a:t>- Approximate influence using latent factors from NMF.</a:t>
            </a:r>
          </a:p>
          <a:p>
            <a:pPr marL="0" indent="0">
              <a:buNone/>
            </a:pPr>
            <a:r>
              <a:rPr lang="en-US" sz="1100"/>
              <a:t>Approximation Steps:</a:t>
            </a:r>
          </a:p>
          <a:p>
            <a:pPr marL="0" indent="0">
              <a:buNone/>
            </a:pPr>
            <a:r>
              <a:rPr lang="en-US" sz="1100"/>
              <a:t>1. Compute Original Target Score:</a:t>
            </a:r>
          </a:p>
          <a:p>
            <a:pPr marL="0" indent="0">
              <a:buNone/>
            </a:pPr>
            <a:r>
              <a:rPr lang="en-US" sz="1100"/>
              <a:t>- Calculate the group's average latent factors.</a:t>
            </a:r>
          </a:p>
          <a:p>
            <a:pPr marL="0" indent="0">
              <a:buNone/>
            </a:pPr>
            <a:r>
              <a:rPr lang="en-US" sz="1100"/>
              <a:t>- Compute the score for the target item.</a:t>
            </a:r>
          </a:p>
          <a:p>
            <a:pPr marL="0" indent="0">
              <a:buNone/>
            </a:pPr>
            <a:r>
              <a:rPr lang="en-US" sz="1100"/>
              <a:t>2. Estimate Influence:</a:t>
            </a:r>
          </a:p>
          <a:p>
            <a:pPr marL="0" indent="0">
              <a:buNone/>
            </a:pPr>
            <a:r>
              <a:rPr lang="en-US" sz="1100"/>
              <a:t>- For each item, calculate its similarity to the target item.</a:t>
            </a:r>
          </a:p>
          <a:p>
            <a:pPr marL="0" indent="0">
              <a:buNone/>
            </a:pPr>
            <a:r>
              <a:rPr lang="en-US" sz="1100"/>
              <a:t>- Influence is proportional to the user's rating and item similarity.</a:t>
            </a:r>
            <a:endParaRPr lang="en-GB" sz="1100"/>
          </a:p>
        </p:txBody>
      </p:sp>
    </p:spTree>
    <p:extLst>
      <p:ext uri="{BB962C8B-B14F-4D97-AF65-F5344CB8AC3E}">
        <p14:creationId xmlns:p14="http://schemas.microsoft.com/office/powerpoint/2010/main" val="30892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74BE44A-9B18-2F66-0F58-8B460D1C4F74}"/>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4" descr="Yksi joukosta">
            <a:extLst>
              <a:ext uri="{FF2B5EF4-FFF2-40B4-BE49-F238E27FC236}">
                <a16:creationId xmlns:a16="http://schemas.microsoft.com/office/drawing/2014/main" id="{6578770E-BF22-3E85-9651-C0947E8216D0}"/>
              </a:ext>
            </a:extLst>
          </p:cNvPr>
          <p:cNvPicPr>
            <a:picLocks noChangeAspect="1"/>
          </p:cNvPicPr>
          <p:nvPr/>
        </p:nvPicPr>
        <p:blipFill>
          <a:blip r:embed="rId3"/>
          <a:srcRect b="5436"/>
          <a:stretch/>
        </p:blipFill>
        <p:spPr>
          <a:xfrm>
            <a:off x="2522356" y="10"/>
            <a:ext cx="9669642" cy="6857990"/>
          </a:xfrm>
          <a:prstGeom prst="rect">
            <a:avLst/>
          </a:prstGeom>
        </p:spPr>
      </p:pic>
      <p:sp>
        <p:nvSpPr>
          <p:cNvPr id="16" name="Rectangle 15">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tsikko 6">
            <a:extLst>
              <a:ext uri="{FF2B5EF4-FFF2-40B4-BE49-F238E27FC236}">
                <a16:creationId xmlns:a16="http://schemas.microsoft.com/office/drawing/2014/main" id="{A35D5D4D-61E3-145C-57C1-719D8040543F}"/>
              </a:ext>
            </a:extLst>
          </p:cNvPr>
          <p:cNvSpPr>
            <a:spLocks noGrp="1"/>
          </p:cNvSpPr>
          <p:nvPr>
            <p:ph type="title"/>
          </p:nvPr>
        </p:nvSpPr>
        <p:spPr>
          <a:xfrm>
            <a:off x="838200" y="365125"/>
            <a:ext cx="3822189" cy="1899912"/>
          </a:xfrm>
        </p:spPr>
        <p:txBody>
          <a:bodyPr>
            <a:normAutofit/>
          </a:bodyPr>
          <a:lstStyle/>
          <a:p>
            <a:r>
              <a:rPr lang="en-US" sz="4000" b="1"/>
              <a:t>Fair and Group-Focused Explanations</a:t>
            </a:r>
            <a:endParaRPr lang="en-GB" sz="4000"/>
          </a:p>
        </p:txBody>
      </p:sp>
      <p:sp>
        <p:nvSpPr>
          <p:cNvPr id="8" name="Sisällön paikkamerkki 7">
            <a:extLst>
              <a:ext uri="{FF2B5EF4-FFF2-40B4-BE49-F238E27FC236}">
                <a16:creationId xmlns:a16="http://schemas.microsoft.com/office/drawing/2014/main" id="{A7D7DAB8-D47D-6E98-5AC5-18A4ACC8CCCE}"/>
              </a:ext>
            </a:extLst>
          </p:cNvPr>
          <p:cNvSpPr>
            <a:spLocks noGrp="1"/>
          </p:cNvSpPr>
          <p:nvPr>
            <p:ph idx="1"/>
          </p:nvPr>
        </p:nvSpPr>
        <p:spPr>
          <a:xfrm>
            <a:off x="838200" y="2434201"/>
            <a:ext cx="3822189" cy="3742762"/>
          </a:xfrm>
        </p:spPr>
        <p:txBody>
          <a:bodyPr>
            <a:normAutofit/>
          </a:bodyPr>
          <a:lstStyle/>
          <a:p>
            <a:pPr marL="0" indent="0">
              <a:buNone/>
            </a:pPr>
            <a:r>
              <a:rPr lang="en-US" sz="1400" dirty="0"/>
              <a:t>Avoid Singling Out Users:</a:t>
            </a:r>
          </a:p>
          <a:p>
            <a:pPr marL="0" indent="0">
              <a:buNone/>
            </a:pPr>
            <a:r>
              <a:rPr lang="en-US" sz="1400" dirty="0"/>
              <a:t>- Focus on items interacted with by multiple group members.</a:t>
            </a:r>
          </a:p>
          <a:p>
            <a:pPr marL="0" indent="0">
              <a:buNone/>
            </a:pPr>
            <a:r>
              <a:rPr lang="en-US" sz="1400" dirty="0"/>
              <a:t>Aggregate Influence Scores:</a:t>
            </a:r>
          </a:p>
          <a:p>
            <a:pPr marL="0" indent="0">
              <a:buNone/>
            </a:pPr>
            <a:r>
              <a:rPr lang="en-US" sz="1400" dirty="0"/>
              <a:t>- Sum influence scores for items across the group.</a:t>
            </a:r>
          </a:p>
          <a:p>
            <a:pPr marL="0" indent="0">
              <a:buNone/>
            </a:pPr>
            <a:r>
              <a:rPr lang="en-US" sz="1400" dirty="0"/>
              <a:t>Select Items for Explanation:</a:t>
            </a:r>
          </a:p>
          <a:p>
            <a:pPr marL="0" indent="0">
              <a:buNone/>
            </a:pPr>
            <a:r>
              <a:rPr lang="en-US" sz="1400" dirty="0"/>
              <a:t>- Choose top items with high influence and high group interaction.</a:t>
            </a:r>
          </a:p>
          <a:p>
            <a:pPr marL="0" indent="0">
              <a:buNone/>
            </a:pPr>
            <a:r>
              <a:rPr lang="en-US" sz="1400" dirty="0"/>
              <a:t>Explanation Format:</a:t>
            </a:r>
          </a:p>
          <a:p>
            <a:pPr marL="0" indent="0">
              <a:buNone/>
            </a:pPr>
            <a:r>
              <a:rPr lang="en-US" sz="1400" dirty="0"/>
              <a:t>- "The recommendation of 'Item X' is strongly influenced by your group's interaction with items A, B, and C."</a:t>
            </a:r>
            <a:endParaRPr lang="en-GB" sz="1400" dirty="0"/>
          </a:p>
        </p:txBody>
      </p:sp>
    </p:spTree>
    <p:extLst>
      <p:ext uri="{BB962C8B-B14F-4D97-AF65-F5344CB8AC3E}">
        <p14:creationId xmlns:p14="http://schemas.microsoft.com/office/powerpoint/2010/main" val="2719118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C024EFC-4DDF-2743-8B3C-DF35E3C4C8E2}"/>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4" descr="Yksi joukosta">
            <a:extLst>
              <a:ext uri="{FF2B5EF4-FFF2-40B4-BE49-F238E27FC236}">
                <a16:creationId xmlns:a16="http://schemas.microsoft.com/office/drawing/2014/main" id="{83A0D579-2843-799E-2E46-5B2B50B9DEE9}"/>
              </a:ext>
            </a:extLst>
          </p:cNvPr>
          <p:cNvPicPr>
            <a:picLocks noChangeAspect="1"/>
          </p:cNvPicPr>
          <p:nvPr/>
        </p:nvPicPr>
        <p:blipFill>
          <a:blip r:embed="rId3"/>
          <a:srcRect b="5436"/>
          <a:stretch/>
        </p:blipFill>
        <p:spPr>
          <a:xfrm>
            <a:off x="2522356" y="10"/>
            <a:ext cx="9669642" cy="6857990"/>
          </a:xfrm>
          <a:prstGeom prst="rect">
            <a:avLst/>
          </a:prstGeom>
        </p:spPr>
      </p:pic>
      <p:sp>
        <p:nvSpPr>
          <p:cNvPr id="16" name="Rectangle 15">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tsikko 6">
            <a:extLst>
              <a:ext uri="{FF2B5EF4-FFF2-40B4-BE49-F238E27FC236}">
                <a16:creationId xmlns:a16="http://schemas.microsoft.com/office/drawing/2014/main" id="{D8D8ACB3-0C7F-6F90-3C1D-9E9B65DF8144}"/>
              </a:ext>
            </a:extLst>
          </p:cNvPr>
          <p:cNvSpPr>
            <a:spLocks noGrp="1"/>
          </p:cNvSpPr>
          <p:nvPr>
            <p:ph type="title"/>
          </p:nvPr>
        </p:nvSpPr>
        <p:spPr>
          <a:xfrm>
            <a:off x="838200" y="365125"/>
            <a:ext cx="3822189" cy="1899912"/>
          </a:xfrm>
        </p:spPr>
        <p:txBody>
          <a:bodyPr>
            <a:normAutofit/>
          </a:bodyPr>
          <a:lstStyle/>
          <a:p>
            <a:r>
              <a:rPr lang="en-US" sz="4000" b="1"/>
              <a:t>Example Explanation and Benefits</a:t>
            </a:r>
            <a:endParaRPr lang="en-GB" sz="4000"/>
          </a:p>
        </p:txBody>
      </p:sp>
      <p:sp>
        <p:nvSpPr>
          <p:cNvPr id="8" name="Sisällön paikkamerkki 7">
            <a:extLst>
              <a:ext uri="{FF2B5EF4-FFF2-40B4-BE49-F238E27FC236}">
                <a16:creationId xmlns:a16="http://schemas.microsoft.com/office/drawing/2014/main" id="{EF9F170C-B89A-591E-D03A-30CE748E8B58}"/>
              </a:ext>
            </a:extLst>
          </p:cNvPr>
          <p:cNvSpPr>
            <a:spLocks noGrp="1"/>
          </p:cNvSpPr>
          <p:nvPr>
            <p:ph idx="1"/>
          </p:nvPr>
        </p:nvSpPr>
        <p:spPr>
          <a:xfrm>
            <a:off x="838200" y="2434201"/>
            <a:ext cx="3822189" cy="3742762"/>
          </a:xfrm>
        </p:spPr>
        <p:txBody>
          <a:bodyPr>
            <a:normAutofit/>
          </a:bodyPr>
          <a:lstStyle/>
          <a:p>
            <a:pPr marL="0" indent="0">
              <a:buNone/>
            </a:pPr>
            <a:r>
              <a:rPr lang="en-US" sz="1600" dirty="0"/>
              <a:t>Target Item: "Inception (2010)"</a:t>
            </a:r>
          </a:p>
          <a:p>
            <a:pPr marL="0" indent="0">
              <a:buNone/>
            </a:pPr>
            <a:r>
              <a:rPr lang="en-US" sz="1600" dirty="0"/>
              <a:t>Influential Items: "The Matrix (1999)", "Interstellar (2014)"</a:t>
            </a:r>
          </a:p>
          <a:p>
            <a:pPr marL="0" indent="0">
              <a:buNone/>
            </a:pPr>
            <a:r>
              <a:rPr lang="en-US" sz="1600" dirty="0"/>
              <a:t>Generated Explanation:</a:t>
            </a:r>
          </a:p>
          <a:p>
            <a:pPr marL="0" indent="0">
              <a:buNone/>
            </a:pPr>
            <a:r>
              <a:rPr lang="en-US" sz="1600" dirty="0"/>
              <a:t>"The recommendation of 'Inception (2010)' is strongly influenced by your group's interaction with 'The Matrix (1999)' and 'Interstellar (2014)'."</a:t>
            </a:r>
          </a:p>
          <a:p>
            <a:pPr marL="0" indent="0">
              <a:buNone/>
            </a:pPr>
            <a:r>
              <a:rPr lang="en-US" sz="1600" b="1" dirty="0"/>
              <a:t>Benefits:</a:t>
            </a:r>
          </a:p>
          <a:p>
            <a:pPr marL="0" indent="0">
              <a:buNone/>
            </a:pPr>
            <a:r>
              <a:rPr lang="en-US" sz="1600" dirty="0"/>
              <a:t>Fair to all group members.</a:t>
            </a:r>
          </a:p>
          <a:p>
            <a:pPr marL="0" indent="0">
              <a:buNone/>
            </a:pPr>
            <a:r>
              <a:rPr lang="en-US" sz="1600" dirty="0"/>
              <a:t>Provides transparency.</a:t>
            </a:r>
          </a:p>
          <a:p>
            <a:pPr marL="0" indent="0">
              <a:buNone/>
            </a:pPr>
            <a:r>
              <a:rPr lang="en-US" sz="1600" dirty="0"/>
              <a:t>Scalable to large datasets.</a:t>
            </a:r>
            <a:endParaRPr lang="en-GB" sz="1600" dirty="0"/>
          </a:p>
        </p:txBody>
      </p:sp>
    </p:spTree>
    <p:extLst>
      <p:ext uri="{BB962C8B-B14F-4D97-AF65-F5344CB8AC3E}">
        <p14:creationId xmlns:p14="http://schemas.microsoft.com/office/powerpoint/2010/main" val="2911780369"/>
      </p:ext>
    </p:extLst>
  </p:cSld>
  <p:clrMapOvr>
    <a:masterClrMapping/>
  </p:clrMapOvr>
</p:sld>
</file>

<file path=ppt/theme/theme1.xml><?xml version="1.0" encoding="utf-8"?>
<a:theme xmlns:a="http://schemas.openxmlformats.org/drawingml/2006/main" name="Office-teema">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teema">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TotalTime>
  <Words>916</Words>
  <Application>Microsoft Office PowerPoint</Application>
  <PresentationFormat>Laajakuva</PresentationFormat>
  <Paragraphs>80</Paragraphs>
  <Slides>5</Slides>
  <Notes>5</Notes>
  <HiddenSlides>0</HiddenSlides>
  <MMClips>0</MMClips>
  <ScaleCrop>false</ScaleCrop>
  <HeadingPairs>
    <vt:vector size="6" baseType="variant">
      <vt:variant>
        <vt:lpstr>Käytetyt fontit</vt:lpstr>
      </vt:variant>
      <vt:variant>
        <vt:i4>4</vt:i4>
      </vt:variant>
      <vt:variant>
        <vt:lpstr>Teema</vt:lpstr>
      </vt:variant>
      <vt:variant>
        <vt:i4>1</vt:i4>
      </vt:variant>
      <vt:variant>
        <vt:lpstr>Dian otsikot</vt:lpstr>
      </vt:variant>
      <vt:variant>
        <vt:i4>5</vt:i4>
      </vt:variant>
    </vt:vector>
  </HeadingPairs>
  <TitlesOfParts>
    <vt:vector size="10" baseType="lpstr">
      <vt:lpstr>Aptos</vt:lpstr>
      <vt:lpstr>Aptos Display</vt:lpstr>
      <vt:lpstr>Arial</vt:lpstr>
      <vt:lpstr>Segoe UI Variable Text</vt:lpstr>
      <vt:lpstr>Office-teema</vt:lpstr>
      <vt:lpstr>Generating Fair Counterfactual Explanations for Group Recommendations</vt:lpstr>
      <vt:lpstr>Our Method for Counterfactual Explanations</vt:lpstr>
      <vt:lpstr>Estimating Item Influence Without Retraining</vt:lpstr>
      <vt:lpstr>Fair and Group-Focused Explanations</vt:lpstr>
      <vt:lpstr>Example Explanation and Benefits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Jaakko Rajala (TAU)</dc:creator>
  <cp:lastModifiedBy>Jaakko Rajala (TAU)</cp:lastModifiedBy>
  <cp:revision>1</cp:revision>
  <dcterms:created xsi:type="dcterms:W3CDTF">2024-12-01T00:07:32Z</dcterms:created>
  <dcterms:modified xsi:type="dcterms:W3CDTF">2024-12-01T00:17:22Z</dcterms:modified>
</cp:coreProperties>
</file>